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  <p:sldMasterId id="214748366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10287000" cx="18288000"/>
  <p:notesSz cx="6858000" cy="9144000"/>
  <p:embeddedFontLst>
    <p:embeddedFont>
      <p:font typeface="Montserrat"/>
      <p:regular r:id="rId32"/>
      <p:bold r:id="rId33"/>
      <p:italic r:id="rId34"/>
      <p:boldItalic r:id="rId35"/>
    </p:embeddedFont>
    <p:embeddedFont>
      <p:font typeface="Lexend Deca"/>
      <p:regular r:id="rId36"/>
      <p:bold r:id="rId37"/>
    </p:embeddedFont>
    <p:embeddedFont>
      <p:font typeface="Open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italic.fntdata"/><Relationship Id="rId20" Type="http://schemas.openxmlformats.org/officeDocument/2006/relationships/slide" Target="slides/slide14.xml"/><Relationship Id="rId41" Type="http://schemas.openxmlformats.org/officeDocument/2006/relationships/font" Target="fonts/OpenSans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Montserrat-bold.fntdata"/><Relationship Id="rId10" Type="http://schemas.openxmlformats.org/officeDocument/2006/relationships/slide" Target="slides/slide4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7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9.xml"/><Relationship Id="rId37" Type="http://schemas.openxmlformats.org/officeDocument/2006/relationships/font" Target="fonts/LexendDeca-bold.fntdata"/><Relationship Id="rId14" Type="http://schemas.openxmlformats.org/officeDocument/2006/relationships/slide" Target="slides/slide8.xml"/><Relationship Id="rId36" Type="http://schemas.openxmlformats.org/officeDocument/2006/relationships/font" Target="fonts/LexendDeca-regular.fntdata"/><Relationship Id="rId17" Type="http://schemas.openxmlformats.org/officeDocument/2006/relationships/slide" Target="slides/slide11.xml"/><Relationship Id="rId39" Type="http://schemas.openxmlformats.org/officeDocument/2006/relationships/font" Target="fonts/OpenSans-bold.fntdata"/><Relationship Id="rId16" Type="http://schemas.openxmlformats.org/officeDocument/2006/relationships/slide" Target="slides/slide10.xml"/><Relationship Id="rId38" Type="http://schemas.openxmlformats.org/officeDocument/2006/relationships/font" Target="fonts/OpenSans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126c3f4114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3126c3f4114_1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1d2efc9a9d_1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1d2efc9a9d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1d2efc9a9d_1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1d2efc9a9d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1d2efc9a9d_1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1d2efc9a9d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1d3e46ab34_1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1d3e46ab34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1d7a4b8543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1d7a4b854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1d3e46ab34_1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1d3e46ab34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1d3e46ab34_1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1d3e46ab34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1d3e46ab34_1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1d3e46ab34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1dddf641d3_1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1dddf641d3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1dddf641d3_1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1dddf641d3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120960407b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120960407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1db2f06a90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1db2f06a9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1de0acc07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1de0acc0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126c3f4114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126c3f411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1d3e46ab34_1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1d3e46ab34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1d3e46ab34_1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1d3e46ab3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1d3e46ab34_1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1d3e46ab34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120960407b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120960407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120960407b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120960407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126c3f4114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126c3f411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12a8f82033_2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12a8f82033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126c3f4114_1_1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126c3f4114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1d28a24b76_1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1d28a24b76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1db2f06a90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1db2f06a9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51"/>
            <a:ext cx="18287914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2"/>
          <p:cNvSpPr txBox="1"/>
          <p:nvPr>
            <p:ph type="ctrTitle"/>
          </p:nvPr>
        </p:nvSpPr>
        <p:spPr>
          <a:xfrm>
            <a:off x="1371600" y="3983650"/>
            <a:ext cx="9078000" cy="23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3"/>
          <p:cNvSpPr txBox="1"/>
          <p:nvPr>
            <p:ph type="ctrTitle"/>
          </p:nvPr>
        </p:nvSpPr>
        <p:spPr>
          <a:xfrm>
            <a:off x="1371600" y="3319100"/>
            <a:ext cx="8527800" cy="2319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14" name="Google Shape;214;p13"/>
          <p:cNvSpPr txBox="1"/>
          <p:nvPr>
            <p:ph idx="1" type="subTitle"/>
          </p:nvPr>
        </p:nvSpPr>
        <p:spPr>
          <a:xfrm>
            <a:off x="1371600" y="5832509"/>
            <a:ext cx="8527800" cy="156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4"/>
          <p:cNvSpPr/>
          <p:nvPr/>
        </p:nvSpPr>
        <p:spPr>
          <a:xfrm>
            <a:off x="85050" y="85050"/>
            <a:ext cx="4000200" cy="4000200"/>
          </a:xfrm>
          <a:prstGeom prst="ellipse">
            <a:avLst/>
          </a:prstGeom>
          <a:gradFill>
            <a:gsLst>
              <a:gs pos="0">
                <a:srgbClr val="00FFFF">
                  <a:alpha val="54117"/>
                </a:srgbClr>
              </a:gs>
              <a:gs pos="73000">
                <a:srgbClr val="00FFFF">
                  <a:alpha val="0"/>
                </a:srgbClr>
              </a:gs>
              <a:gs pos="100000">
                <a:srgbClr val="00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4"/>
          <p:cNvSpPr txBox="1"/>
          <p:nvPr>
            <p:ph idx="1" type="body"/>
          </p:nvPr>
        </p:nvSpPr>
        <p:spPr>
          <a:xfrm>
            <a:off x="2687700" y="1732800"/>
            <a:ext cx="8371200" cy="738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609600" lvl="0" marL="457200">
              <a:spcBef>
                <a:spcPts val="1200"/>
              </a:spcBef>
              <a:spcAft>
                <a:spcPts val="0"/>
              </a:spcAft>
              <a:buSzPts val="6000"/>
              <a:buFont typeface="Lexend Deca"/>
              <a:buChar char="⬡"/>
              <a:defRPr sz="6000">
                <a:latin typeface="Lexend Deca"/>
                <a:ea typeface="Lexend Deca"/>
                <a:cs typeface="Lexend Deca"/>
                <a:sym typeface="Lexend Deca"/>
              </a:defRPr>
            </a:lvl1pPr>
            <a:lvl2pPr indent="-609600" lvl="1" marL="914400">
              <a:spcBef>
                <a:spcPts val="0"/>
              </a:spcBef>
              <a:spcAft>
                <a:spcPts val="0"/>
              </a:spcAft>
              <a:buSzPts val="6000"/>
              <a:buFont typeface="Lexend Deca"/>
              <a:buChar char="∙"/>
              <a:defRPr sz="6000">
                <a:latin typeface="Lexend Deca"/>
                <a:ea typeface="Lexend Deca"/>
                <a:cs typeface="Lexend Deca"/>
                <a:sym typeface="Lexend Deca"/>
              </a:defRPr>
            </a:lvl2pPr>
            <a:lvl3pPr indent="-609600" lvl="2" marL="1371600">
              <a:spcBef>
                <a:spcPts val="0"/>
              </a:spcBef>
              <a:spcAft>
                <a:spcPts val="0"/>
              </a:spcAft>
              <a:buSzPts val="6000"/>
              <a:buFont typeface="Lexend Deca"/>
              <a:buChar char="∙"/>
              <a:defRPr sz="6000">
                <a:latin typeface="Lexend Deca"/>
                <a:ea typeface="Lexend Deca"/>
                <a:cs typeface="Lexend Deca"/>
                <a:sym typeface="Lexend Deca"/>
              </a:defRPr>
            </a:lvl3pPr>
            <a:lvl4pPr indent="-609600" lvl="3" marL="1828800">
              <a:spcBef>
                <a:spcPts val="0"/>
              </a:spcBef>
              <a:spcAft>
                <a:spcPts val="0"/>
              </a:spcAft>
              <a:buSzPts val="6000"/>
              <a:buFont typeface="Lexend Deca"/>
              <a:buChar char="●"/>
              <a:defRPr sz="6000">
                <a:latin typeface="Lexend Deca"/>
                <a:ea typeface="Lexend Deca"/>
                <a:cs typeface="Lexend Deca"/>
                <a:sym typeface="Lexend Deca"/>
              </a:defRPr>
            </a:lvl4pPr>
            <a:lvl5pPr indent="-609600" lvl="4" marL="2286000">
              <a:spcBef>
                <a:spcPts val="0"/>
              </a:spcBef>
              <a:spcAft>
                <a:spcPts val="0"/>
              </a:spcAft>
              <a:buSzPts val="6000"/>
              <a:buFont typeface="Lexend Deca"/>
              <a:buChar char="○"/>
              <a:defRPr sz="6000">
                <a:latin typeface="Lexend Deca"/>
                <a:ea typeface="Lexend Deca"/>
                <a:cs typeface="Lexend Deca"/>
                <a:sym typeface="Lexend Deca"/>
              </a:defRPr>
            </a:lvl5pPr>
            <a:lvl6pPr indent="-609600" lvl="5" marL="2743200">
              <a:spcBef>
                <a:spcPts val="0"/>
              </a:spcBef>
              <a:spcAft>
                <a:spcPts val="0"/>
              </a:spcAft>
              <a:buSzPts val="6000"/>
              <a:buFont typeface="Lexend Deca"/>
              <a:buChar char="■"/>
              <a:defRPr sz="6000">
                <a:latin typeface="Lexend Deca"/>
                <a:ea typeface="Lexend Deca"/>
                <a:cs typeface="Lexend Deca"/>
                <a:sym typeface="Lexend Deca"/>
              </a:defRPr>
            </a:lvl6pPr>
            <a:lvl7pPr indent="-609600" lvl="6" marL="3200400">
              <a:spcBef>
                <a:spcPts val="0"/>
              </a:spcBef>
              <a:spcAft>
                <a:spcPts val="0"/>
              </a:spcAft>
              <a:buSzPts val="6000"/>
              <a:buFont typeface="Lexend Deca"/>
              <a:buChar char="●"/>
              <a:defRPr sz="6000">
                <a:latin typeface="Lexend Deca"/>
                <a:ea typeface="Lexend Deca"/>
                <a:cs typeface="Lexend Deca"/>
                <a:sym typeface="Lexend Deca"/>
              </a:defRPr>
            </a:lvl7pPr>
            <a:lvl8pPr indent="-609600" lvl="7" marL="3657600">
              <a:spcBef>
                <a:spcPts val="0"/>
              </a:spcBef>
              <a:spcAft>
                <a:spcPts val="0"/>
              </a:spcAft>
              <a:buSzPts val="6000"/>
              <a:buFont typeface="Lexend Deca"/>
              <a:buChar char="○"/>
              <a:defRPr sz="6000">
                <a:latin typeface="Lexend Deca"/>
                <a:ea typeface="Lexend Deca"/>
                <a:cs typeface="Lexend Deca"/>
                <a:sym typeface="Lexend Deca"/>
              </a:defRPr>
            </a:lvl8pPr>
            <a:lvl9pPr indent="-609600" lvl="8" marL="4114800">
              <a:spcBef>
                <a:spcPts val="0"/>
              </a:spcBef>
              <a:spcAft>
                <a:spcPts val="0"/>
              </a:spcAft>
              <a:buSzPts val="6000"/>
              <a:buFont typeface="Lexend Deca"/>
              <a:buChar char="■"/>
              <a:defRPr sz="6000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219" name="Google Shape;219;p14"/>
          <p:cNvSpPr txBox="1"/>
          <p:nvPr/>
        </p:nvSpPr>
        <p:spPr>
          <a:xfrm>
            <a:off x="1652829" y="1312235"/>
            <a:ext cx="1227600" cy="13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sz="144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20" name="Google Shape;220;p14"/>
          <p:cNvSpPr txBox="1"/>
          <p:nvPr>
            <p:ph idx="12" type="sldNum"/>
          </p:nvPr>
        </p:nvSpPr>
        <p:spPr>
          <a:xfrm>
            <a:off x="16961168" y="9499702"/>
            <a:ext cx="1097400" cy="78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5"/>
          <p:cNvSpPr txBox="1"/>
          <p:nvPr>
            <p:ph type="title"/>
          </p:nvPr>
        </p:nvSpPr>
        <p:spPr>
          <a:xfrm>
            <a:off x="1161100" y="411950"/>
            <a:ext cx="12028800" cy="171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9pPr>
          </a:lstStyle>
          <a:p/>
        </p:txBody>
      </p:sp>
      <p:sp>
        <p:nvSpPr>
          <p:cNvPr id="224" name="Google Shape;224;p15"/>
          <p:cNvSpPr txBox="1"/>
          <p:nvPr>
            <p:ph idx="1" type="body"/>
          </p:nvPr>
        </p:nvSpPr>
        <p:spPr>
          <a:xfrm>
            <a:off x="1161100" y="2705099"/>
            <a:ext cx="12028800" cy="63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533400" lvl="0" marL="457200">
              <a:spcBef>
                <a:spcPts val="1200"/>
              </a:spcBef>
              <a:spcAft>
                <a:spcPts val="0"/>
              </a:spcAft>
              <a:buSzPts val="4800"/>
              <a:buChar char="⬡"/>
              <a:defRPr/>
            </a:lvl1pPr>
            <a:lvl2pPr indent="-533400" lvl="1" marL="914400">
              <a:spcBef>
                <a:spcPts val="0"/>
              </a:spcBef>
              <a:spcAft>
                <a:spcPts val="0"/>
              </a:spcAft>
              <a:buSzPts val="4800"/>
              <a:buChar char="∙"/>
              <a:defRPr/>
            </a:lvl2pPr>
            <a:lvl3pPr indent="-533400" lvl="2" marL="1371600">
              <a:spcBef>
                <a:spcPts val="0"/>
              </a:spcBef>
              <a:spcAft>
                <a:spcPts val="0"/>
              </a:spcAft>
              <a:buSzPts val="4800"/>
              <a:buChar char="∙"/>
              <a:defRPr/>
            </a:lvl3pPr>
            <a:lvl4pPr indent="-533400" lvl="3" marL="182880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4pPr>
            <a:lvl5pPr indent="-533400" lvl="4" marL="2286000">
              <a:spcBef>
                <a:spcPts val="0"/>
              </a:spcBef>
              <a:spcAft>
                <a:spcPts val="0"/>
              </a:spcAft>
              <a:buSzPts val="4800"/>
              <a:buChar char="○"/>
              <a:defRPr/>
            </a:lvl5pPr>
            <a:lvl6pPr indent="-533400" lvl="5" marL="2743200">
              <a:spcBef>
                <a:spcPts val="0"/>
              </a:spcBef>
              <a:spcAft>
                <a:spcPts val="0"/>
              </a:spcAft>
              <a:buSzPts val="4800"/>
              <a:buChar char="■"/>
              <a:defRPr/>
            </a:lvl6pPr>
            <a:lvl7pPr indent="-533400" lvl="6" marL="320040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7pPr>
            <a:lvl8pPr indent="-533400" lvl="7" marL="3657600">
              <a:spcBef>
                <a:spcPts val="0"/>
              </a:spcBef>
              <a:spcAft>
                <a:spcPts val="0"/>
              </a:spcAft>
              <a:buSzPts val="4800"/>
              <a:buChar char="○"/>
              <a:defRPr/>
            </a:lvl8pPr>
            <a:lvl9pPr indent="-533400" lvl="8" marL="4114800">
              <a:spcBef>
                <a:spcPts val="0"/>
              </a:spcBef>
              <a:spcAft>
                <a:spcPts val="0"/>
              </a:spcAft>
              <a:buSzPts val="4800"/>
              <a:buChar char="■"/>
              <a:defRPr/>
            </a:lvl9pPr>
          </a:lstStyle>
          <a:p/>
        </p:txBody>
      </p:sp>
      <p:sp>
        <p:nvSpPr>
          <p:cNvPr id="225" name="Google Shape;225;p15"/>
          <p:cNvSpPr txBox="1"/>
          <p:nvPr>
            <p:ph idx="12" type="sldNum"/>
          </p:nvPr>
        </p:nvSpPr>
        <p:spPr>
          <a:xfrm>
            <a:off x="16961168" y="9499702"/>
            <a:ext cx="1097400" cy="78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6"/>
          <p:cNvSpPr txBox="1"/>
          <p:nvPr>
            <p:ph type="title"/>
          </p:nvPr>
        </p:nvSpPr>
        <p:spPr>
          <a:xfrm>
            <a:off x="1161100" y="411950"/>
            <a:ext cx="12028800" cy="171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9pPr>
          </a:lstStyle>
          <a:p/>
        </p:txBody>
      </p:sp>
      <p:sp>
        <p:nvSpPr>
          <p:cNvPr id="229" name="Google Shape;229;p16"/>
          <p:cNvSpPr txBox="1"/>
          <p:nvPr>
            <p:ph idx="1" type="body"/>
          </p:nvPr>
        </p:nvSpPr>
        <p:spPr>
          <a:xfrm>
            <a:off x="1161100" y="2705100"/>
            <a:ext cx="5682000" cy="631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82600" lvl="0" marL="457200">
              <a:spcBef>
                <a:spcPts val="1200"/>
              </a:spcBef>
              <a:spcAft>
                <a:spcPts val="0"/>
              </a:spcAft>
              <a:buSzPts val="4000"/>
              <a:buChar char="⬡"/>
              <a:defRPr sz="4000"/>
            </a:lvl1pPr>
            <a:lvl2pPr indent="-482600" lvl="1" marL="914400">
              <a:spcBef>
                <a:spcPts val="0"/>
              </a:spcBef>
              <a:spcAft>
                <a:spcPts val="0"/>
              </a:spcAft>
              <a:buSzPts val="4000"/>
              <a:buChar char="∙"/>
              <a:defRPr sz="4000"/>
            </a:lvl2pPr>
            <a:lvl3pPr indent="-482600" lvl="2" marL="1371600">
              <a:spcBef>
                <a:spcPts val="0"/>
              </a:spcBef>
              <a:spcAft>
                <a:spcPts val="0"/>
              </a:spcAft>
              <a:buSzPts val="4000"/>
              <a:buChar char="∙"/>
              <a:defRPr sz="4000"/>
            </a:lvl3pPr>
            <a:lvl4pPr indent="-482600" lvl="3" marL="1828800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482600" lvl="5" marL="2743200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indent="-482600" lvl="6" marL="3200400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indent="-482600" lvl="7" marL="3657600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indent="-482600" lvl="8" marL="4114800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230" name="Google Shape;230;p16"/>
          <p:cNvSpPr txBox="1"/>
          <p:nvPr>
            <p:ph idx="2" type="body"/>
          </p:nvPr>
        </p:nvSpPr>
        <p:spPr>
          <a:xfrm>
            <a:off x="7507886" y="2705100"/>
            <a:ext cx="5682000" cy="631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82600" lvl="0" marL="457200">
              <a:spcBef>
                <a:spcPts val="1200"/>
              </a:spcBef>
              <a:spcAft>
                <a:spcPts val="0"/>
              </a:spcAft>
              <a:buSzPts val="4000"/>
              <a:buChar char="⬡"/>
              <a:defRPr sz="4000"/>
            </a:lvl1pPr>
            <a:lvl2pPr indent="-482600" lvl="1" marL="914400">
              <a:spcBef>
                <a:spcPts val="0"/>
              </a:spcBef>
              <a:spcAft>
                <a:spcPts val="0"/>
              </a:spcAft>
              <a:buSzPts val="4000"/>
              <a:buChar char="∙"/>
              <a:defRPr sz="4000"/>
            </a:lvl2pPr>
            <a:lvl3pPr indent="-482600" lvl="2" marL="1371600">
              <a:spcBef>
                <a:spcPts val="0"/>
              </a:spcBef>
              <a:spcAft>
                <a:spcPts val="0"/>
              </a:spcAft>
              <a:buSzPts val="4000"/>
              <a:buChar char="∙"/>
              <a:defRPr sz="4000"/>
            </a:lvl3pPr>
            <a:lvl4pPr indent="-482600" lvl="3" marL="1828800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indent="-482600" lvl="4" marL="2286000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indent="-482600" lvl="5" marL="2743200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indent="-482600" lvl="6" marL="3200400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indent="-482600" lvl="7" marL="3657600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indent="-482600" lvl="8" marL="4114800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9pPr>
          </a:lstStyle>
          <a:p/>
        </p:txBody>
      </p:sp>
      <p:sp>
        <p:nvSpPr>
          <p:cNvPr id="231" name="Google Shape;231;p16"/>
          <p:cNvSpPr txBox="1"/>
          <p:nvPr>
            <p:ph idx="12" type="sldNum"/>
          </p:nvPr>
        </p:nvSpPr>
        <p:spPr>
          <a:xfrm>
            <a:off x="16961168" y="9499702"/>
            <a:ext cx="1097400" cy="78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7"/>
          <p:cNvSpPr txBox="1"/>
          <p:nvPr>
            <p:ph type="title"/>
          </p:nvPr>
        </p:nvSpPr>
        <p:spPr>
          <a:xfrm>
            <a:off x="1161100" y="411950"/>
            <a:ext cx="12811200" cy="171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9pPr>
          </a:lstStyle>
          <a:p/>
        </p:txBody>
      </p:sp>
      <p:sp>
        <p:nvSpPr>
          <p:cNvPr id="235" name="Google Shape;235;p17"/>
          <p:cNvSpPr txBox="1"/>
          <p:nvPr>
            <p:ph idx="1" type="body"/>
          </p:nvPr>
        </p:nvSpPr>
        <p:spPr>
          <a:xfrm>
            <a:off x="1161100" y="2705100"/>
            <a:ext cx="4011600" cy="640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>
              <a:spcBef>
                <a:spcPts val="1200"/>
              </a:spcBef>
              <a:spcAft>
                <a:spcPts val="0"/>
              </a:spcAft>
              <a:buSzPts val="3200"/>
              <a:buChar char="⬡"/>
              <a:defRPr sz="3200"/>
            </a:lvl1pPr>
            <a:lvl2pPr indent="-431800" lvl="1" marL="914400">
              <a:spcBef>
                <a:spcPts val="0"/>
              </a:spcBef>
              <a:spcAft>
                <a:spcPts val="0"/>
              </a:spcAft>
              <a:buSzPts val="3200"/>
              <a:buChar char="∙"/>
              <a:defRPr sz="3200"/>
            </a:lvl2pPr>
            <a:lvl3pPr indent="-431800" lvl="2" marL="1371600">
              <a:spcBef>
                <a:spcPts val="0"/>
              </a:spcBef>
              <a:spcAft>
                <a:spcPts val="0"/>
              </a:spcAft>
              <a:buSzPts val="3200"/>
              <a:buChar char="∙"/>
              <a:defRPr sz="3200"/>
            </a:lvl3pPr>
            <a:lvl4pPr indent="-431800" lvl="3" marL="1828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236" name="Google Shape;236;p17"/>
          <p:cNvSpPr txBox="1"/>
          <p:nvPr>
            <p:ph idx="2" type="body"/>
          </p:nvPr>
        </p:nvSpPr>
        <p:spPr>
          <a:xfrm>
            <a:off x="5560894" y="2705100"/>
            <a:ext cx="4011600" cy="640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>
              <a:spcBef>
                <a:spcPts val="1200"/>
              </a:spcBef>
              <a:spcAft>
                <a:spcPts val="0"/>
              </a:spcAft>
              <a:buSzPts val="3200"/>
              <a:buChar char="⬡"/>
              <a:defRPr sz="3200"/>
            </a:lvl1pPr>
            <a:lvl2pPr indent="-431800" lvl="1" marL="914400">
              <a:spcBef>
                <a:spcPts val="0"/>
              </a:spcBef>
              <a:spcAft>
                <a:spcPts val="0"/>
              </a:spcAft>
              <a:buSzPts val="3200"/>
              <a:buChar char="∙"/>
              <a:defRPr sz="3200"/>
            </a:lvl2pPr>
            <a:lvl3pPr indent="-431800" lvl="2" marL="1371600">
              <a:spcBef>
                <a:spcPts val="0"/>
              </a:spcBef>
              <a:spcAft>
                <a:spcPts val="0"/>
              </a:spcAft>
              <a:buSzPts val="3200"/>
              <a:buChar char="∙"/>
              <a:defRPr sz="3200"/>
            </a:lvl3pPr>
            <a:lvl4pPr indent="-431800" lvl="3" marL="1828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237" name="Google Shape;237;p17"/>
          <p:cNvSpPr txBox="1"/>
          <p:nvPr>
            <p:ph idx="3" type="body"/>
          </p:nvPr>
        </p:nvSpPr>
        <p:spPr>
          <a:xfrm>
            <a:off x="9960688" y="2705100"/>
            <a:ext cx="4011600" cy="640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>
              <a:spcBef>
                <a:spcPts val="1200"/>
              </a:spcBef>
              <a:spcAft>
                <a:spcPts val="0"/>
              </a:spcAft>
              <a:buSzPts val="3200"/>
              <a:buChar char="⬡"/>
              <a:defRPr sz="3200"/>
            </a:lvl1pPr>
            <a:lvl2pPr indent="-431800" lvl="1" marL="914400">
              <a:spcBef>
                <a:spcPts val="0"/>
              </a:spcBef>
              <a:spcAft>
                <a:spcPts val="0"/>
              </a:spcAft>
              <a:buSzPts val="3200"/>
              <a:buChar char="∙"/>
              <a:defRPr sz="3200"/>
            </a:lvl2pPr>
            <a:lvl3pPr indent="-431800" lvl="2" marL="1371600">
              <a:spcBef>
                <a:spcPts val="0"/>
              </a:spcBef>
              <a:spcAft>
                <a:spcPts val="0"/>
              </a:spcAft>
              <a:buSzPts val="3200"/>
              <a:buChar char="∙"/>
              <a:defRPr sz="3200"/>
            </a:lvl3pPr>
            <a:lvl4pPr indent="-431800" lvl="3" marL="1828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238" name="Google Shape;238;p17"/>
          <p:cNvSpPr txBox="1"/>
          <p:nvPr>
            <p:ph idx="12" type="sldNum"/>
          </p:nvPr>
        </p:nvSpPr>
        <p:spPr>
          <a:xfrm>
            <a:off x="16961168" y="9499702"/>
            <a:ext cx="1097400" cy="78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8"/>
          <p:cNvSpPr txBox="1"/>
          <p:nvPr>
            <p:ph type="title"/>
          </p:nvPr>
        </p:nvSpPr>
        <p:spPr>
          <a:xfrm>
            <a:off x="1161100" y="411950"/>
            <a:ext cx="12028800" cy="171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9pPr>
          </a:lstStyle>
          <a:p/>
        </p:txBody>
      </p:sp>
      <p:sp>
        <p:nvSpPr>
          <p:cNvPr id="242" name="Google Shape;242;p18"/>
          <p:cNvSpPr txBox="1"/>
          <p:nvPr>
            <p:ph idx="12" type="sldNum"/>
          </p:nvPr>
        </p:nvSpPr>
        <p:spPr>
          <a:xfrm>
            <a:off x="16961168" y="9499702"/>
            <a:ext cx="1097400" cy="78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9"/>
          <p:cNvSpPr txBox="1"/>
          <p:nvPr>
            <p:ph idx="1" type="body"/>
          </p:nvPr>
        </p:nvSpPr>
        <p:spPr>
          <a:xfrm>
            <a:off x="1161100" y="8812600"/>
            <a:ext cx="12271800" cy="103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700"/>
              </a:spcBef>
              <a:spcAft>
                <a:spcPts val="0"/>
              </a:spcAft>
              <a:buSzPts val="2800"/>
              <a:buNone/>
              <a:defRPr sz="2800"/>
            </a:lvl1pPr>
          </a:lstStyle>
          <a:p/>
        </p:txBody>
      </p:sp>
      <p:sp>
        <p:nvSpPr>
          <p:cNvPr id="246" name="Google Shape;246;p19"/>
          <p:cNvSpPr txBox="1"/>
          <p:nvPr>
            <p:ph idx="12" type="sldNum"/>
          </p:nvPr>
        </p:nvSpPr>
        <p:spPr>
          <a:xfrm>
            <a:off x="16961168" y="9499702"/>
            <a:ext cx="1097400" cy="78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· Small circuit" type="blank">
  <p:cSld name="BLANK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0"/>
          <p:cNvSpPr txBox="1"/>
          <p:nvPr>
            <p:ph idx="12" type="sldNum"/>
          </p:nvPr>
        </p:nvSpPr>
        <p:spPr>
          <a:xfrm>
            <a:off x="16961168" y="9499702"/>
            <a:ext cx="1097400" cy="78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· Big circuit">
  <p:cSld name="BLANK_1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1"/>
          <p:cNvSpPr txBox="1"/>
          <p:nvPr>
            <p:ph idx="12" type="sldNum"/>
          </p:nvPr>
        </p:nvSpPr>
        <p:spPr>
          <a:xfrm>
            <a:off x="16961168" y="9499702"/>
            <a:ext cx="1097400" cy="78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" y="-270483"/>
            <a:ext cx="24320051" cy="139293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3"/>
          <p:cNvGrpSpPr/>
          <p:nvPr/>
        </p:nvGrpSpPr>
        <p:grpSpPr>
          <a:xfrm>
            <a:off x="1028700" y="513864"/>
            <a:ext cx="597547" cy="398374"/>
            <a:chOff x="0" y="0"/>
            <a:chExt cx="796730" cy="531165"/>
          </a:xfrm>
        </p:grpSpPr>
        <p:grpSp>
          <p:nvGrpSpPr>
            <p:cNvPr id="12" name="Google Shape;12;p3"/>
            <p:cNvGrpSpPr/>
            <p:nvPr/>
          </p:nvGrpSpPr>
          <p:grpSpPr>
            <a:xfrm>
              <a:off x="0" y="0"/>
              <a:ext cx="531165" cy="531165"/>
              <a:chOff x="0" y="0"/>
              <a:chExt cx="812800" cy="812800"/>
            </a:xfrm>
          </p:grpSpPr>
          <p:sp>
            <p:nvSpPr>
              <p:cNvPr id="13" name="Google Shape;13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3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" name="Google Shape;15;p3"/>
            <p:cNvGrpSpPr/>
            <p:nvPr/>
          </p:nvGrpSpPr>
          <p:grpSpPr>
            <a:xfrm>
              <a:off x="265565" y="0"/>
              <a:ext cx="531165" cy="531165"/>
              <a:chOff x="0" y="0"/>
              <a:chExt cx="812800" cy="812800"/>
            </a:xfrm>
          </p:grpSpPr>
          <p:sp>
            <p:nvSpPr>
              <p:cNvPr id="16" name="Google Shape;16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3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3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" name="Google Shape;18;p3"/>
          <p:cNvGrpSpPr/>
          <p:nvPr/>
        </p:nvGrpSpPr>
        <p:grpSpPr>
          <a:xfrm>
            <a:off x="11027585" y="199542"/>
            <a:ext cx="1914853" cy="760899"/>
            <a:chOff x="0" y="-57150"/>
            <a:chExt cx="504320" cy="200400"/>
          </a:xfrm>
        </p:grpSpPr>
        <p:sp>
          <p:nvSpPr>
            <p:cNvPr id="19" name="Google Shape;19;p3"/>
            <p:cNvSpPr/>
            <p:nvPr/>
          </p:nvSpPr>
          <p:spPr>
            <a:xfrm>
              <a:off x="0" y="0"/>
              <a:ext cx="504320" cy="143191"/>
            </a:xfrm>
            <a:custGeom>
              <a:rect b="b" l="l" r="r" t="t"/>
              <a:pathLst>
                <a:path extrusionOk="0" h="143191" w="50432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oogle Shape;21;p3"/>
          <p:cNvGrpSpPr/>
          <p:nvPr/>
        </p:nvGrpSpPr>
        <p:grpSpPr>
          <a:xfrm>
            <a:off x="13347296" y="199542"/>
            <a:ext cx="1914853" cy="760899"/>
            <a:chOff x="0" y="-57150"/>
            <a:chExt cx="504320" cy="200400"/>
          </a:xfrm>
        </p:grpSpPr>
        <p:sp>
          <p:nvSpPr>
            <p:cNvPr id="22" name="Google Shape;22;p3"/>
            <p:cNvSpPr/>
            <p:nvPr/>
          </p:nvSpPr>
          <p:spPr>
            <a:xfrm>
              <a:off x="0" y="0"/>
              <a:ext cx="504320" cy="143191"/>
            </a:xfrm>
            <a:custGeom>
              <a:rect b="b" l="l" r="r" t="t"/>
              <a:pathLst>
                <a:path extrusionOk="0" h="143191" w="50432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" name="Google Shape;24;p3"/>
          <p:cNvGrpSpPr/>
          <p:nvPr/>
        </p:nvGrpSpPr>
        <p:grpSpPr>
          <a:xfrm>
            <a:off x="15669260" y="199542"/>
            <a:ext cx="1914853" cy="760899"/>
            <a:chOff x="0" y="-57150"/>
            <a:chExt cx="504320" cy="200400"/>
          </a:xfrm>
        </p:grpSpPr>
        <p:sp>
          <p:nvSpPr>
            <p:cNvPr id="25" name="Google Shape;25;p3"/>
            <p:cNvSpPr/>
            <p:nvPr/>
          </p:nvSpPr>
          <p:spPr>
            <a:xfrm>
              <a:off x="0" y="0"/>
              <a:ext cx="504320" cy="143191"/>
            </a:xfrm>
            <a:custGeom>
              <a:rect b="b" l="l" r="r" t="t"/>
              <a:pathLst>
                <a:path extrusionOk="0" h="143191" w="50432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27;p3"/>
          <p:cNvSpPr txBox="1"/>
          <p:nvPr/>
        </p:nvSpPr>
        <p:spPr>
          <a:xfrm>
            <a:off x="11560734" y="489938"/>
            <a:ext cx="848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28" name="Google Shape;28;p3"/>
          <p:cNvSpPr txBox="1"/>
          <p:nvPr/>
        </p:nvSpPr>
        <p:spPr>
          <a:xfrm>
            <a:off x="1794462" y="514601"/>
            <a:ext cx="146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YOUR LOGO</a:t>
            </a:r>
            <a:endParaRPr/>
          </a:p>
        </p:txBody>
      </p:sp>
      <p:sp>
        <p:nvSpPr>
          <p:cNvPr id="29" name="Google Shape;29;p3"/>
          <p:cNvSpPr txBox="1"/>
          <p:nvPr/>
        </p:nvSpPr>
        <p:spPr>
          <a:xfrm>
            <a:off x="13825277" y="489938"/>
            <a:ext cx="96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30" name="Google Shape;30;p3"/>
          <p:cNvSpPr txBox="1"/>
          <p:nvPr/>
        </p:nvSpPr>
        <p:spPr>
          <a:xfrm>
            <a:off x="16050902" y="489938"/>
            <a:ext cx="115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31" name="Google Shape;31;p3"/>
          <p:cNvSpPr txBox="1"/>
          <p:nvPr>
            <p:ph type="ctrTitle"/>
          </p:nvPr>
        </p:nvSpPr>
        <p:spPr>
          <a:xfrm>
            <a:off x="609600" y="1749425"/>
            <a:ext cx="141006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2" name="Google Shape;32;p3"/>
          <p:cNvSpPr txBox="1"/>
          <p:nvPr>
            <p:ph idx="1" type="subTitle"/>
          </p:nvPr>
        </p:nvSpPr>
        <p:spPr>
          <a:xfrm>
            <a:off x="3636075" y="5274150"/>
            <a:ext cx="101892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_1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2"/>
          <p:cNvSpPr txBox="1"/>
          <p:nvPr>
            <p:ph idx="12" type="sldNum"/>
          </p:nvPr>
        </p:nvSpPr>
        <p:spPr>
          <a:xfrm>
            <a:off x="16961168" y="9499702"/>
            <a:ext cx="1097400" cy="78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" y="-270483"/>
            <a:ext cx="24320051" cy="139293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" name="Google Shape;35;p4"/>
          <p:cNvGrpSpPr/>
          <p:nvPr/>
        </p:nvGrpSpPr>
        <p:grpSpPr>
          <a:xfrm>
            <a:off x="1028700" y="513864"/>
            <a:ext cx="597547" cy="398374"/>
            <a:chOff x="0" y="0"/>
            <a:chExt cx="796730" cy="531165"/>
          </a:xfrm>
        </p:grpSpPr>
        <p:grpSp>
          <p:nvGrpSpPr>
            <p:cNvPr id="36" name="Google Shape;36;p4"/>
            <p:cNvGrpSpPr/>
            <p:nvPr/>
          </p:nvGrpSpPr>
          <p:grpSpPr>
            <a:xfrm>
              <a:off x="0" y="0"/>
              <a:ext cx="531165" cy="531165"/>
              <a:chOff x="0" y="0"/>
              <a:chExt cx="812800" cy="812800"/>
            </a:xfrm>
          </p:grpSpPr>
          <p:sp>
            <p:nvSpPr>
              <p:cNvPr id="37" name="Google Shape;37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" name="Google Shape;39;p4"/>
            <p:cNvGrpSpPr/>
            <p:nvPr/>
          </p:nvGrpSpPr>
          <p:grpSpPr>
            <a:xfrm>
              <a:off x="265565" y="0"/>
              <a:ext cx="531165" cy="531165"/>
              <a:chOff x="0" y="0"/>
              <a:chExt cx="812800" cy="812800"/>
            </a:xfrm>
          </p:grpSpPr>
          <p:sp>
            <p:nvSpPr>
              <p:cNvPr id="40" name="Google Shape;40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3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" name="Google Shape;42;p4"/>
          <p:cNvGrpSpPr/>
          <p:nvPr/>
        </p:nvGrpSpPr>
        <p:grpSpPr>
          <a:xfrm>
            <a:off x="11027585" y="199542"/>
            <a:ext cx="1914853" cy="760899"/>
            <a:chOff x="0" y="-57150"/>
            <a:chExt cx="504320" cy="200400"/>
          </a:xfrm>
        </p:grpSpPr>
        <p:sp>
          <p:nvSpPr>
            <p:cNvPr id="43" name="Google Shape;43;p4"/>
            <p:cNvSpPr/>
            <p:nvPr/>
          </p:nvSpPr>
          <p:spPr>
            <a:xfrm>
              <a:off x="0" y="0"/>
              <a:ext cx="504320" cy="143191"/>
            </a:xfrm>
            <a:custGeom>
              <a:rect b="b" l="l" r="r" t="t"/>
              <a:pathLst>
                <a:path extrusionOk="0" h="143191" w="50432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oogle Shape;45;p4"/>
          <p:cNvGrpSpPr/>
          <p:nvPr/>
        </p:nvGrpSpPr>
        <p:grpSpPr>
          <a:xfrm>
            <a:off x="13347296" y="199542"/>
            <a:ext cx="1914853" cy="760899"/>
            <a:chOff x="0" y="-57150"/>
            <a:chExt cx="504320" cy="200400"/>
          </a:xfrm>
        </p:grpSpPr>
        <p:sp>
          <p:nvSpPr>
            <p:cNvPr id="46" name="Google Shape;46;p4"/>
            <p:cNvSpPr/>
            <p:nvPr/>
          </p:nvSpPr>
          <p:spPr>
            <a:xfrm>
              <a:off x="0" y="0"/>
              <a:ext cx="504320" cy="143191"/>
            </a:xfrm>
            <a:custGeom>
              <a:rect b="b" l="l" r="r" t="t"/>
              <a:pathLst>
                <a:path extrusionOk="0" h="143191" w="50432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" name="Google Shape;48;p4"/>
          <p:cNvGrpSpPr/>
          <p:nvPr/>
        </p:nvGrpSpPr>
        <p:grpSpPr>
          <a:xfrm>
            <a:off x="15669260" y="199542"/>
            <a:ext cx="1914853" cy="760899"/>
            <a:chOff x="0" y="-57150"/>
            <a:chExt cx="504320" cy="200400"/>
          </a:xfrm>
        </p:grpSpPr>
        <p:sp>
          <p:nvSpPr>
            <p:cNvPr id="49" name="Google Shape;49;p4"/>
            <p:cNvSpPr/>
            <p:nvPr/>
          </p:nvSpPr>
          <p:spPr>
            <a:xfrm>
              <a:off x="0" y="0"/>
              <a:ext cx="504320" cy="143191"/>
            </a:xfrm>
            <a:custGeom>
              <a:rect b="b" l="l" r="r" t="t"/>
              <a:pathLst>
                <a:path extrusionOk="0" h="143191" w="50432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51;p4"/>
          <p:cNvSpPr txBox="1"/>
          <p:nvPr/>
        </p:nvSpPr>
        <p:spPr>
          <a:xfrm>
            <a:off x="11560734" y="489938"/>
            <a:ext cx="848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52" name="Google Shape;52;p4"/>
          <p:cNvSpPr txBox="1"/>
          <p:nvPr/>
        </p:nvSpPr>
        <p:spPr>
          <a:xfrm>
            <a:off x="1794462" y="514601"/>
            <a:ext cx="146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YOUR LOGO</a:t>
            </a:r>
            <a:endParaRPr/>
          </a:p>
        </p:txBody>
      </p:sp>
      <p:sp>
        <p:nvSpPr>
          <p:cNvPr id="53" name="Google Shape;53;p4"/>
          <p:cNvSpPr txBox="1"/>
          <p:nvPr/>
        </p:nvSpPr>
        <p:spPr>
          <a:xfrm>
            <a:off x="13825277" y="489938"/>
            <a:ext cx="96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54" name="Google Shape;54;p4"/>
          <p:cNvSpPr txBox="1"/>
          <p:nvPr/>
        </p:nvSpPr>
        <p:spPr>
          <a:xfrm>
            <a:off x="16050902" y="489938"/>
            <a:ext cx="115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55" name="Google Shape;55;p4"/>
          <p:cNvSpPr txBox="1"/>
          <p:nvPr>
            <p:ph type="title"/>
          </p:nvPr>
        </p:nvSpPr>
        <p:spPr>
          <a:xfrm>
            <a:off x="566075" y="1874850"/>
            <a:ext cx="15250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6" name="Google Shape;56;p4"/>
          <p:cNvSpPr txBox="1"/>
          <p:nvPr>
            <p:ph idx="1" type="body"/>
          </p:nvPr>
        </p:nvSpPr>
        <p:spPr>
          <a:xfrm>
            <a:off x="8115302" y="4139075"/>
            <a:ext cx="85794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" y="-270483"/>
            <a:ext cx="24320051" cy="139293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5"/>
          <p:cNvGrpSpPr/>
          <p:nvPr/>
        </p:nvGrpSpPr>
        <p:grpSpPr>
          <a:xfrm>
            <a:off x="1028700" y="513864"/>
            <a:ext cx="597547" cy="398374"/>
            <a:chOff x="0" y="0"/>
            <a:chExt cx="796730" cy="531165"/>
          </a:xfrm>
        </p:grpSpPr>
        <p:grpSp>
          <p:nvGrpSpPr>
            <p:cNvPr id="60" name="Google Shape;60;p5"/>
            <p:cNvGrpSpPr/>
            <p:nvPr/>
          </p:nvGrpSpPr>
          <p:grpSpPr>
            <a:xfrm>
              <a:off x="0" y="0"/>
              <a:ext cx="531165" cy="531165"/>
              <a:chOff x="0" y="0"/>
              <a:chExt cx="812800" cy="812800"/>
            </a:xfrm>
          </p:grpSpPr>
          <p:sp>
            <p:nvSpPr>
              <p:cNvPr id="61" name="Google Shape;61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" name="Google Shape;63;p5"/>
            <p:cNvGrpSpPr/>
            <p:nvPr/>
          </p:nvGrpSpPr>
          <p:grpSpPr>
            <a:xfrm>
              <a:off x="265565" y="0"/>
              <a:ext cx="531165" cy="531165"/>
              <a:chOff x="0" y="0"/>
              <a:chExt cx="812800" cy="812800"/>
            </a:xfrm>
          </p:grpSpPr>
          <p:sp>
            <p:nvSpPr>
              <p:cNvPr id="64" name="Google Shape;64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3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6" name="Google Shape;66;p5"/>
          <p:cNvGrpSpPr/>
          <p:nvPr/>
        </p:nvGrpSpPr>
        <p:grpSpPr>
          <a:xfrm>
            <a:off x="11027585" y="199542"/>
            <a:ext cx="1914853" cy="760899"/>
            <a:chOff x="0" y="-57150"/>
            <a:chExt cx="504320" cy="200400"/>
          </a:xfrm>
        </p:grpSpPr>
        <p:sp>
          <p:nvSpPr>
            <p:cNvPr id="67" name="Google Shape;67;p5"/>
            <p:cNvSpPr/>
            <p:nvPr/>
          </p:nvSpPr>
          <p:spPr>
            <a:xfrm>
              <a:off x="0" y="0"/>
              <a:ext cx="504320" cy="143191"/>
            </a:xfrm>
            <a:custGeom>
              <a:rect b="b" l="l" r="r" t="t"/>
              <a:pathLst>
                <a:path extrusionOk="0" h="143191" w="50432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5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" name="Google Shape;69;p5"/>
          <p:cNvGrpSpPr/>
          <p:nvPr/>
        </p:nvGrpSpPr>
        <p:grpSpPr>
          <a:xfrm>
            <a:off x="13347296" y="199542"/>
            <a:ext cx="1914853" cy="760899"/>
            <a:chOff x="0" y="-57150"/>
            <a:chExt cx="504320" cy="200400"/>
          </a:xfrm>
        </p:grpSpPr>
        <p:sp>
          <p:nvSpPr>
            <p:cNvPr id="70" name="Google Shape;70;p5"/>
            <p:cNvSpPr/>
            <p:nvPr/>
          </p:nvSpPr>
          <p:spPr>
            <a:xfrm>
              <a:off x="0" y="0"/>
              <a:ext cx="504320" cy="143191"/>
            </a:xfrm>
            <a:custGeom>
              <a:rect b="b" l="l" r="r" t="t"/>
              <a:pathLst>
                <a:path extrusionOk="0" h="143191" w="50432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5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" name="Google Shape;72;p5"/>
          <p:cNvGrpSpPr/>
          <p:nvPr/>
        </p:nvGrpSpPr>
        <p:grpSpPr>
          <a:xfrm>
            <a:off x="15669260" y="199542"/>
            <a:ext cx="1914853" cy="760899"/>
            <a:chOff x="0" y="-57150"/>
            <a:chExt cx="504320" cy="200400"/>
          </a:xfrm>
        </p:grpSpPr>
        <p:sp>
          <p:nvSpPr>
            <p:cNvPr id="73" name="Google Shape;73;p5"/>
            <p:cNvSpPr/>
            <p:nvPr/>
          </p:nvSpPr>
          <p:spPr>
            <a:xfrm>
              <a:off x="0" y="0"/>
              <a:ext cx="504320" cy="143191"/>
            </a:xfrm>
            <a:custGeom>
              <a:rect b="b" l="l" r="r" t="t"/>
              <a:pathLst>
                <a:path extrusionOk="0" h="143191" w="50432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5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" name="Google Shape;75;p5"/>
          <p:cNvSpPr txBox="1"/>
          <p:nvPr/>
        </p:nvSpPr>
        <p:spPr>
          <a:xfrm>
            <a:off x="11560734" y="489938"/>
            <a:ext cx="848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76" name="Google Shape;76;p5"/>
          <p:cNvSpPr txBox="1"/>
          <p:nvPr/>
        </p:nvSpPr>
        <p:spPr>
          <a:xfrm>
            <a:off x="1794462" y="514601"/>
            <a:ext cx="146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YOUR LOGO</a:t>
            </a:r>
            <a:endParaRPr/>
          </a:p>
        </p:txBody>
      </p:sp>
      <p:sp>
        <p:nvSpPr>
          <p:cNvPr id="77" name="Google Shape;77;p5"/>
          <p:cNvSpPr txBox="1"/>
          <p:nvPr/>
        </p:nvSpPr>
        <p:spPr>
          <a:xfrm>
            <a:off x="13825277" y="489938"/>
            <a:ext cx="96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78" name="Google Shape;78;p5"/>
          <p:cNvSpPr txBox="1"/>
          <p:nvPr/>
        </p:nvSpPr>
        <p:spPr>
          <a:xfrm>
            <a:off x="16050902" y="489938"/>
            <a:ext cx="115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79" name="Google Shape;79;p5"/>
          <p:cNvSpPr txBox="1"/>
          <p:nvPr>
            <p:ph type="title"/>
          </p:nvPr>
        </p:nvSpPr>
        <p:spPr>
          <a:xfrm>
            <a:off x="559025" y="1239150"/>
            <a:ext cx="155463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libri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9pPr>
          </a:lstStyle>
          <a:p/>
        </p:txBody>
      </p:sp>
      <p:sp>
        <p:nvSpPr>
          <p:cNvPr id="80" name="Google Shape;80;p5"/>
          <p:cNvSpPr txBox="1"/>
          <p:nvPr>
            <p:ph idx="1" type="body"/>
          </p:nvPr>
        </p:nvSpPr>
        <p:spPr>
          <a:xfrm>
            <a:off x="5910888" y="6362938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2400"/>
              <a:buNone/>
              <a:defRPr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" y="-270483"/>
            <a:ext cx="24320051" cy="139293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6"/>
          <p:cNvGrpSpPr/>
          <p:nvPr/>
        </p:nvGrpSpPr>
        <p:grpSpPr>
          <a:xfrm>
            <a:off x="1028700" y="513864"/>
            <a:ext cx="597547" cy="398374"/>
            <a:chOff x="0" y="0"/>
            <a:chExt cx="796730" cy="531165"/>
          </a:xfrm>
        </p:grpSpPr>
        <p:grpSp>
          <p:nvGrpSpPr>
            <p:cNvPr id="84" name="Google Shape;84;p6"/>
            <p:cNvGrpSpPr/>
            <p:nvPr/>
          </p:nvGrpSpPr>
          <p:grpSpPr>
            <a:xfrm>
              <a:off x="0" y="0"/>
              <a:ext cx="531165" cy="531165"/>
              <a:chOff x="0" y="0"/>
              <a:chExt cx="812800" cy="812800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>
              <a:off x="265565" y="0"/>
              <a:ext cx="531165" cy="531165"/>
              <a:chOff x="0" y="0"/>
              <a:chExt cx="812800" cy="812800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3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11027585" y="199542"/>
            <a:ext cx="1914853" cy="760899"/>
            <a:chOff x="0" y="-57150"/>
            <a:chExt cx="504320" cy="200400"/>
          </a:xfrm>
        </p:grpSpPr>
        <p:sp>
          <p:nvSpPr>
            <p:cNvPr id="91" name="Google Shape;91;p6"/>
            <p:cNvSpPr/>
            <p:nvPr/>
          </p:nvSpPr>
          <p:spPr>
            <a:xfrm>
              <a:off x="0" y="0"/>
              <a:ext cx="504320" cy="143191"/>
            </a:xfrm>
            <a:custGeom>
              <a:rect b="b" l="l" r="r" t="t"/>
              <a:pathLst>
                <a:path extrusionOk="0" h="143191" w="50432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6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6"/>
          <p:cNvGrpSpPr/>
          <p:nvPr/>
        </p:nvGrpSpPr>
        <p:grpSpPr>
          <a:xfrm>
            <a:off x="13347296" y="199542"/>
            <a:ext cx="1914853" cy="760899"/>
            <a:chOff x="0" y="-57150"/>
            <a:chExt cx="504320" cy="200400"/>
          </a:xfrm>
        </p:grpSpPr>
        <p:sp>
          <p:nvSpPr>
            <p:cNvPr id="94" name="Google Shape;94;p6"/>
            <p:cNvSpPr/>
            <p:nvPr/>
          </p:nvSpPr>
          <p:spPr>
            <a:xfrm>
              <a:off x="0" y="0"/>
              <a:ext cx="504320" cy="143191"/>
            </a:xfrm>
            <a:custGeom>
              <a:rect b="b" l="l" r="r" t="t"/>
              <a:pathLst>
                <a:path extrusionOk="0" h="143191" w="50432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6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" name="Google Shape;96;p6"/>
          <p:cNvGrpSpPr/>
          <p:nvPr/>
        </p:nvGrpSpPr>
        <p:grpSpPr>
          <a:xfrm>
            <a:off x="15669260" y="199542"/>
            <a:ext cx="1914853" cy="760899"/>
            <a:chOff x="0" y="-57150"/>
            <a:chExt cx="504320" cy="200400"/>
          </a:xfrm>
        </p:grpSpPr>
        <p:sp>
          <p:nvSpPr>
            <p:cNvPr id="97" name="Google Shape;97;p6"/>
            <p:cNvSpPr/>
            <p:nvPr/>
          </p:nvSpPr>
          <p:spPr>
            <a:xfrm>
              <a:off x="0" y="0"/>
              <a:ext cx="504320" cy="143191"/>
            </a:xfrm>
            <a:custGeom>
              <a:rect b="b" l="l" r="r" t="t"/>
              <a:pathLst>
                <a:path extrusionOk="0" h="143191" w="50432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6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" name="Google Shape;99;p6"/>
          <p:cNvSpPr txBox="1"/>
          <p:nvPr/>
        </p:nvSpPr>
        <p:spPr>
          <a:xfrm>
            <a:off x="11560734" y="489938"/>
            <a:ext cx="848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100" name="Google Shape;100;p6"/>
          <p:cNvSpPr txBox="1"/>
          <p:nvPr/>
        </p:nvSpPr>
        <p:spPr>
          <a:xfrm>
            <a:off x="1794462" y="514601"/>
            <a:ext cx="146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YOUR LOGO</a:t>
            </a:r>
            <a:endParaRPr/>
          </a:p>
        </p:txBody>
      </p:sp>
      <p:sp>
        <p:nvSpPr>
          <p:cNvPr id="101" name="Google Shape;101;p6"/>
          <p:cNvSpPr txBox="1"/>
          <p:nvPr/>
        </p:nvSpPr>
        <p:spPr>
          <a:xfrm>
            <a:off x="13825277" y="489938"/>
            <a:ext cx="96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102" name="Google Shape;102;p6"/>
          <p:cNvSpPr txBox="1"/>
          <p:nvPr/>
        </p:nvSpPr>
        <p:spPr>
          <a:xfrm>
            <a:off x="16050902" y="489938"/>
            <a:ext cx="115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103" name="Google Shape;103;p6"/>
          <p:cNvSpPr txBox="1"/>
          <p:nvPr>
            <p:ph type="title"/>
          </p:nvPr>
        </p:nvSpPr>
        <p:spPr>
          <a:xfrm>
            <a:off x="582400" y="1951050"/>
            <a:ext cx="13966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4" name="Google Shape;104;p6"/>
          <p:cNvSpPr txBox="1"/>
          <p:nvPr>
            <p:ph idx="1" type="body"/>
          </p:nvPr>
        </p:nvSpPr>
        <p:spPr>
          <a:xfrm>
            <a:off x="2024800" y="4512125"/>
            <a:ext cx="69873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indent="-3810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810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indent="-3810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indent="-3810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sp>
        <p:nvSpPr>
          <p:cNvPr id="105" name="Google Shape;105;p6"/>
          <p:cNvSpPr txBox="1"/>
          <p:nvPr>
            <p:ph idx="2" type="body"/>
          </p:nvPr>
        </p:nvSpPr>
        <p:spPr>
          <a:xfrm>
            <a:off x="9275901" y="4512125"/>
            <a:ext cx="69873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indent="-3810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810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indent="-3810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indent="-3810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" y="-270483"/>
            <a:ext cx="24320051" cy="139293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" name="Google Shape;108;p7"/>
          <p:cNvGrpSpPr/>
          <p:nvPr/>
        </p:nvGrpSpPr>
        <p:grpSpPr>
          <a:xfrm>
            <a:off x="1028700" y="513864"/>
            <a:ext cx="597547" cy="398374"/>
            <a:chOff x="0" y="0"/>
            <a:chExt cx="796730" cy="531165"/>
          </a:xfrm>
        </p:grpSpPr>
        <p:grpSp>
          <p:nvGrpSpPr>
            <p:cNvPr id="109" name="Google Shape;109;p7"/>
            <p:cNvGrpSpPr/>
            <p:nvPr/>
          </p:nvGrpSpPr>
          <p:grpSpPr>
            <a:xfrm>
              <a:off x="0" y="0"/>
              <a:ext cx="531165" cy="531165"/>
              <a:chOff x="0" y="0"/>
              <a:chExt cx="812800" cy="812800"/>
            </a:xfrm>
          </p:grpSpPr>
          <p:sp>
            <p:nvSpPr>
              <p:cNvPr id="110" name="Google Shape;110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" name="Google Shape;112;p7"/>
            <p:cNvGrpSpPr/>
            <p:nvPr/>
          </p:nvGrpSpPr>
          <p:grpSpPr>
            <a:xfrm>
              <a:off x="265565" y="0"/>
              <a:ext cx="531165" cy="531165"/>
              <a:chOff x="0" y="0"/>
              <a:chExt cx="812800" cy="812800"/>
            </a:xfrm>
          </p:grpSpPr>
          <p:sp>
            <p:nvSpPr>
              <p:cNvPr id="113" name="Google Shape;113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3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5" name="Google Shape;115;p7"/>
          <p:cNvGrpSpPr/>
          <p:nvPr/>
        </p:nvGrpSpPr>
        <p:grpSpPr>
          <a:xfrm>
            <a:off x="11027585" y="199542"/>
            <a:ext cx="1914853" cy="760899"/>
            <a:chOff x="0" y="-57150"/>
            <a:chExt cx="504320" cy="200400"/>
          </a:xfrm>
        </p:grpSpPr>
        <p:sp>
          <p:nvSpPr>
            <p:cNvPr id="116" name="Google Shape;116;p7"/>
            <p:cNvSpPr/>
            <p:nvPr/>
          </p:nvSpPr>
          <p:spPr>
            <a:xfrm>
              <a:off x="0" y="0"/>
              <a:ext cx="504320" cy="143191"/>
            </a:xfrm>
            <a:custGeom>
              <a:rect b="b" l="l" r="r" t="t"/>
              <a:pathLst>
                <a:path extrusionOk="0" h="143191" w="50432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7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" name="Google Shape;118;p7"/>
          <p:cNvGrpSpPr/>
          <p:nvPr/>
        </p:nvGrpSpPr>
        <p:grpSpPr>
          <a:xfrm>
            <a:off x="13347296" y="199542"/>
            <a:ext cx="1914853" cy="760899"/>
            <a:chOff x="0" y="-57150"/>
            <a:chExt cx="504320" cy="200400"/>
          </a:xfrm>
        </p:grpSpPr>
        <p:sp>
          <p:nvSpPr>
            <p:cNvPr id="119" name="Google Shape;119;p7"/>
            <p:cNvSpPr/>
            <p:nvPr/>
          </p:nvSpPr>
          <p:spPr>
            <a:xfrm>
              <a:off x="0" y="0"/>
              <a:ext cx="504320" cy="143191"/>
            </a:xfrm>
            <a:custGeom>
              <a:rect b="b" l="l" r="r" t="t"/>
              <a:pathLst>
                <a:path extrusionOk="0" h="143191" w="50432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7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" name="Google Shape;121;p7"/>
          <p:cNvGrpSpPr/>
          <p:nvPr/>
        </p:nvGrpSpPr>
        <p:grpSpPr>
          <a:xfrm>
            <a:off x="15669260" y="199542"/>
            <a:ext cx="1914853" cy="760899"/>
            <a:chOff x="0" y="-57150"/>
            <a:chExt cx="504320" cy="200400"/>
          </a:xfrm>
        </p:grpSpPr>
        <p:sp>
          <p:nvSpPr>
            <p:cNvPr id="122" name="Google Shape;122;p7"/>
            <p:cNvSpPr/>
            <p:nvPr/>
          </p:nvSpPr>
          <p:spPr>
            <a:xfrm>
              <a:off x="0" y="0"/>
              <a:ext cx="504320" cy="143191"/>
            </a:xfrm>
            <a:custGeom>
              <a:rect b="b" l="l" r="r" t="t"/>
              <a:pathLst>
                <a:path extrusionOk="0" h="143191" w="50432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7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" name="Google Shape;124;p7"/>
          <p:cNvSpPr txBox="1"/>
          <p:nvPr/>
        </p:nvSpPr>
        <p:spPr>
          <a:xfrm>
            <a:off x="11560734" y="489938"/>
            <a:ext cx="848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125" name="Google Shape;125;p7"/>
          <p:cNvSpPr txBox="1"/>
          <p:nvPr/>
        </p:nvSpPr>
        <p:spPr>
          <a:xfrm>
            <a:off x="1794462" y="514601"/>
            <a:ext cx="146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YOUR LOGO</a:t>
            </a:r>
            <a:endParaRPr/>
          </a:p>
        </p:txBody>
      </p:sp>
      <p:sp>
        <p:nvSpPr>
          <p:cNvPr id="126" name="Google Shape;126;p7"/>
          <p:cNvSpPr txBox="1"/>
          <p:nvPr/>
        </p:nvSpPr>
        <p:spPr>
          <a:xfrm>
            <a:off x="13825277" y="489938"/>
            <a:ext cx="96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127" name="Google Shape;127;p7"/>
          <p:cNvSpPr txBox="1"/>
          <p:nvPr/>
        </p:nvSpPr>
        <p:spPr>
          <a:xfrm>
            <a:off x="16050902" y="489938"/>
            <a:ext cx="115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128" name="Google Shape;128;p7"/>
          <p:cNvSpPr txBox="1"/>
          <p:nvPr>
            <p:ph type="title"/>
          </p:nvPr>
        </p:nvSpPr>
        <p:spPr>
          <a:xfrm>
            <a:off x="555150" y="1891175"/>
            <a:ext cx="13563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9" name="Google Shape;129;p7"/>
          <p:cNvSpPr txBox="1"/>
          <p:nvPr>
            <p:ph idx="1" type="body"/>
          </p:nvPr>
        </p:nvSpPr>
        <p:spPr>
          <a:xfrm>
            <a:off x="1491363" y="4678575"/>
            <a:ext cx="75138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indent="-3810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indent="-3810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810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indent="-3810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indent="-3810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sp>
        <p:nvSpPr>
          <p:cNvPr id="130" name="Google Shape;130;p7"/>
          <p:cNvSpPr txBox="1"/>
          <p:nvPr>
            <p:ph idx="2" type="body"/>
          </p:nvPr>
        </p:nvSpPr>
        <p:spPr>
          <a:xfrm>
            <a:off x="9279836" y="4678575"/>
            <a:ext cx="75168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indent="-3810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indent="-3810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810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indent="-3810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indent="-3810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" y="-270483"/>
            <a:ext cx="24320051" cy="139293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" name="Google Shape;133;p8"/>
          <p:cNvGrpSpPr/>
          <p:nvPr/>
        </p:nvGrpSpPr>
        <p:grpSpPr>
          <a:xfrm>
            <a:off x="1028700" y="513864"/>
            <a:ext cx="597547" cy="398374"/>
            <a:chOff x="0" y="0"/>
            <a:chExt cx="796730" cy="531165"/>
          </a:xfrm>
        </p:grpSpPr>
        <p:grpSp>
          <p:nvGrpSpPr>
            <p:cNvPr id="134" name="Google Shape;134;p8"/>
            <p:cNvGrpSpPr/>
            <p:nvPr/>
          </p:nvGrpSpPr>
          <p:grpSpPr>
            <a:xfrm>
              <a:off x="0" y="0"/>
              <a:ext cx="531165" cy="531165"/>
              <a:chOff x="0" y="0"/>
              <a:chExt cx="812800" cy="812800"/>
            </a:xfrm>
          </p:grpSpPr>
          <p:sp>
            <p:nvSpPr>
              <p:cNvPr id="135" name="Google Shape;135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" name="Google Shape;137;p8"/>
            <p:cNvGrpSpPr/>
            <p:nvPr/>
          </p:nvGrpSpPr>
          <p:grpSpPr>
            <a:xfrm>
              <a:off x="265565" y="0"/>
              <a:ext cx="531165" cy="531165"/>
              <a:chOff x="0" y="0"/>
              <a:chExt cx="812800" cy="812800"/>
            </a:xfrm>
          </p:grpSpPr>
          <p:sp>
            <p:nvSpPr>
              <p:cNvPr id="138" name="Google Shape;138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3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0" name="Google Shape;140;p8"/>
          <p:cNvGrpSpPr/>
          <p:nvPr/>
        </p:nvGrpSpPr>
        <p:grpSpPr>
          <a:xfrm>
            <a:off x="11027585" y="199542"/>
            <a:ext cx="1914853" cy="760899"/>
            <a:chOff x="0" y="-57150"/>
            <a:chExt cx="504320" cy="200400"/>
          </a:xfrm>
        </p:grpSpPr>
        <p:sp>
          <p:nvSpPr>
            <p:cNvPr id="141" name="Google Shape;141;p8"/>
            <p:cNvSpPr/>
            <p:nvPr/>
          </p:nvSpPr>
          <p:spPr>
            <a:xfrm>
              <a:off x="0" y="0"/>
              <a:ext cx="504320" cy="143191"/>
            </a:xfrm>
            <a:custGeom>
              <a:rect b="b" l="l" r="r" t="t"/>
              <a:pathLst>
                <a:path extrusionOk="0" h="143191" w="50432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8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" name="Google Shape;143;p8"/>
          <p:cNvGrpSpPr/>
          <p:nvPr/>
        </p:nvGrpSpPr>
        <p:grpSpPr>
          <a:xfrm>
            <a:off x="13347296" y="199542"/>
            <a:ext cx="1914853" cy="760899"/>
            <a:chOff x="0" y="-57150"/>
            <a:chExt cx="504320" cy="200400"/>
          </a:xfrm>
        </p:grpSpPr>
        <p:sp>
          <p:nvSpPr>
            <p:cNvPr id="144" name="Google Shape;144;p8"/>
            <p:cNvSpPr/>
            <p:nvPr/>
          </p:nvSpPr>
          <p:spPr>
            <a:xfrm>
              <a:off x="0" y="0"/>
              <a:ext cx="504320" cy="143191"/>
            </a:xfrm>
            <a:custGeom>
              <a:rect b="b" l="l" r="r" t="t"/>
              <a:pathLst>
                <a:path extrusionOk="0" h="143191" w="50432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8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15669260" y="199542"/>
            <a:ext cx="1914853" cy="760899"/>
            <a:chOff x="0" y="-57150"/>
            <a:chExt cx="504320" cy="200400"/>
          </a:xfrm>
        </p:grpSpPr>
        <p:sp>
          <p:nvSpPr>
            <p:cNvPr id="147" name="Google Shape;147;p8"/>
            <p:cNvSpPr/>
            <p:nvPr/>
          </p:nvSpPr>
          <p:spPr>
            <a:xfrm>
              <a:off x="0" y="0"/>
              <a:ext cx="504320" cy="143191"/>
            </a:xfrm>
            <a:custGeom>
              <a:rect b="b" l="l" r="r" t="t"/>
              <a:pathLst>
                <a:path extrusionOk="0" h="143191" w="50432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8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9" name="Google Shape;149;p8"/>
          <p:cNvSpPr txBox="1"/>
          <p:nvPr/>
        </p:nvSpPr>
        <p:spPr>
          <a:xfrm>
            <a:off x="11560734" y="489938"/>
            <a:ext cx="848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150" name="Google Shape;150;p8"/>
          <p:cNvSpPr txBox="1"/>
          <p:nvPr/>
        </p:nvSpPr>
        <p:spPr>
          <a:xfrm>
            <a:off x="1794462" y="514601"/>
            <a:ext cx="146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YOUR LOGO</a:t>
            </a:r>
            <a:endParaRPr/>
          </a:p>
        </p:txBody>
      </p:sp>
      <p:sp>
        <p:nvSpPr>
          <p:cNvPr id="151" name="Google Shape;151;p8"/>
          <p:cNvSpPr txBox="1"/>
          <p:nvPr/>
        </p:nvSpPr>
        <p:spPr>
          <a:xfrm>
            <a:off x="13825277" y="489938"/>
            <a:ext cx="96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152" name="Google Shape;152;p8"/>
          <p:cNvSpPr txBox="1"/>
          <p:nvPr/>
        </p:nvSpPr>
        <p:spPr>
          <a:xfrm>
            <a:off x="16050902" y="489938"/>
            <a:ext cx="115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153" name="Google Shape;153;p8"/>
          <p:cNvSpPr txBox="1"/>
          <p:nvPr>
            <p:ph type="title"/>
          </p:nvPr>
        </p:nvSpPr>
        <p:spPr>
          <a:xfrm>
            <a:off x="587825" y="1907500"/>
            <a:ext cx="14461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" y="-270483"/>
            <a:ext cx="24320051" cy="139293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" name="Google Shape;156;p9"/>
          <p:cNvGrpSpPr/>
          <p:nvPr/>
        </p:nvGrpSpPr>
        <p:grpSpPr>
          <a:xfrm>
            <a:off x="1028700" y="513864"/>
            <a:ext cx="597547" cy="398374"/>
            <a:chOff x="0" y="0"/>
            <a:chExt cx="796730" cy="531165"/>
          </a:xfrm>
        </p:grpSpPr>
        <p:grpSp>
          <p:nvGrpSpPr>
            <p:cNvPr id="157" name="Google Shape;157;p9"/>
            <p:cNvGrpSpPr/>
            <p:nvPr/>
          </p:nvGrpSpPr>
          <p:grpSpPr>
            <a:xfrm>
              <a:off x="0" y="0"/>
              <a:ext cx="531165" cy="531165"/>
              <a:chOff x="0" y="0"/>
              <a:chExt cx="812800" cy="812800"/>
            </a:xfrm>
          </p:grpSpPr>
          <p:sp>
            <p:nvSpPr>
              <p:cNvPr id="158" name="Google Shape;158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" name="Google Shape;160;p9"/>
            <p:cNvGrpSpPr/>
            <p:nvPr/>
          </p:nvGrpSpPr>
          <p:grpSpPr>
            <a:xfrm>
              <a:off x="265565" y="0"/>
              <a:ext cx="531165" cy="531165"/>
              <a:chOff x="0" y="0"/>
              <a:chExt cx="812800" cy="812800"/>
            </a:xfrm>
          </p:grpSpPr>
          <p:sp>
            <p:nvSpPr>
              <p:cNvPr id="161" name="Google Shape;161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3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3" name="Google Shape;163;p9"/>
          <p:cNvGrpSpPr/>
          <p:nvPr/>
        </p:nvGrpSpPr>
        <p:grpSpPr>
          <a:xfrm>
            <a:off x="11027585" y="199542"/>
            <a:ext cx="1914853" cy="760899"/>
            <a:chOff x="0" y="-57150"/>
            <a:chExt cx="504320" cy="200400"/>
          </a:xfrm>
        </p:grpSpPr>
        <p:sp>
          <p:nvSpPr>
            <p:cNvPr id="164" name="Google Shape;164;p9"/>
            <p:cNvSpPr/>
            <p:nvPr/>
          </p:nvSpPr>
          <p:spPr>
            <a:xfrm>
              <a:off x="0" y="0"/>
              <a:ext cx="504320" cy="143191"/>
            </a:xfrm>
            <a:custGeom>
              <a:rect b="b" l="l" r="r" t="t"/>
              <a:pathLst>
                <a:path extrusionOk="0" h="143191" w="50432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9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" name="Google Shape;166;p9"/>
          <p:cNvGrpSpPr/>
          <p:nvPr/>
        </p:nvGrpSpPr>
        <p:grpSpPr>
          <a:xfrm>
            <a:off x="13347296" y="199542"/>
            <a:ext cx="1914853" cy="760899"/>
            <a:chOff x="0" y="-57150"/>
            <a:chExt cx="504320" cy="200400"/>
          </a:xfrm>
        </p:grpSpPr>
        <p:sp>
          <p:nvSpPr>
            <p:cNvPr id="167" name="Google Shape;167;p9"/>
            <p:cNvSpPr/>
            <p:nvPr/>
          </p:nvSpPr>
          <p:spPr>
            <a:xfrm>
              <a:off x="0" y="0"/>
              <a:ext cx="504320" cy="143191"/>
            </a:xfrm>
            <a:custGeom>
              <a:rect b="b" l="l" r="r" t="t"/>
              <a:pathLst>
                <a:path extrusionOk="0" h="143191" w="50432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9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" name="Google Shape;169;p9"/>
          <p:cNvGrpSpPr/>
          <p:nvPr/>
        </p:nvGrpSpPr>
        <p:grpSpPr>
          <a:xfrm>
            <a:off x="15669260" y="199542"/>
            <a:ext cx="1914853" cy="760899"/>
            <a:chOff x="0" y="-57150"/>
            <a:chExt cx="504320" cy="200400"/>
          </a:xfrm>
        </p:grpSpPr>
        <p:sp>
          <p:nvSpPr>
            <p:cNvPr id="170" name="Google Shape;170;p9"/>
            <p:cNvSpPr/>
            <p:nvPr/>
          </p:nvSpPr>
          <p:spPr>
            <a:xfrm>
              <a:off x="0" y="0"/>
              <a:ext cx="504320" cy="143191"/>
            </a:xfrm>
            <a:custGeom>
              <a:rect b="b" l="l" r="r" t="t"/>
              <a:pathLst>
                <a:path extrusionOk="0" h="143191" w="50432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9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9"/>
          <p:cNvSpPr txBox="1"/>
          <p:nvPr/>
        </p:nvSpPr>
        <p:spPr>
          <a:xfrm>
            <a:off x="11560734" y="489938"/>
            <a:ext cx="848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173" name="Google Shape;173;p9"/>
          <p:cNvSpPr txBox="1"/>
          <p:nvPr/>
        </p:nvSpPr>
        <p:spPr>
          <a:xfrm>
            <a:off x="1794462" y="514601"/>
            <a:ext cx="146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YOUR LOGO</a:t>
            </a:r>
            <a:endParaRPr/>
          </a:p>
        </p:txBody>
      </p:sp>
      <p:sp>
        <p:nvSpPr>
          <p:cNvPr id="174" name="Google Shape;174;p9"/>
          <p:cNvSpPr txBox="1"/>
          <p:nvPr/>
        </p:nvSpPr>
        <p:spPr>
          <a:xfrm>
            <a:off x="13825277" y="489938"/>
            <a:ext cx="96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175" name="Google Shape;175;p9"/>
          <p:cNvSpPr txBox="1"/>
          <p:nvPr/>
        </p:nvSpPr>
        <p:spPr>
          <a:xfrm>
            <a:off x="16050902" y="489938"/>
            <a:ext cx="115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176" name="Google Shape;176;p9"/>
          <p:cNvSpPr txBox="1"/>
          <p:nvPr>
            <p:ph type="title"/>
          </p:nvPr>
        </p:nvSpPr>
        <p:spPr>
          <a:xfrm>
            <a:off x="598725" y="2564525"/>
            <a:ext cx="155775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7" name="Google Shape;177;p9"/>
          <p:cNvSpPr txBox="1"/>
          <p:nvPr>
            <p:ph idx="1" type="body"/>
          </p:nvPr>
        </p:nvSpPr>
        <p:spPr>
          <a:xfrm>
            <a:off x="7418625" y="4529650"/>
            <a:ext cx="10521000" cy="44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810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indent="-3810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indent="-3810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sp>
        <p:nvSpPr>
          <p:cNvPr id="178" name="Google Shape;178;p9"/>
          <p:cNvSpPr txBox="1"/>
          <p:nvPr>
            <p:ph idx="2" type="body"/>
          </p:nvPr>
        </p:nvSpPr>
        <p:spPr>
          <a:xfrm>
            <a:off x="838188" y="4657552"/>
            <a:ext cx="61917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" y="-270483"/>
            <a:ext cx="24320051" cy="139293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10"/>
          <p:cNvGrpSpPr/>
          <p:nvPr/>
        </p:nvGrpSpPr>
        <p:grpSpPr>
          <a:xfrm>
            <a:off x="1028700" y="513864"/>
            <a:ext cx="597547" cy="398374"/>
            <a:chOff x="0" y="0"/>
            <a:chExt cx="796730" cy="531165"/>
          </a:xfrm>
        </p:grpSpPr>
        <p:grpSp>
          <p:nvGrpSpPr>
            <p:cNvPr id="182" name="Google Shape;182;p10"/>
            <p:cNvGrpSpPr/>
            <p:nvPr/>
          </p:nvGrpSpPr>
          <p:grpSpPr>
            <a:xfrm>
              <a:off x="0" y="0"/>
              <a:ext cx="531165" cy="531165"/>
              <a:chOff x="0" y="0"/>
              <a:chExt cx="812800" cy="812800"/>
            </a:xfrm>
          </p:grpSpPr>
          <p:sp>
            <p:nvSpPr>
              <p:cNvPr id="183" name="Google Shape;183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" name="Google Shape;185;p10"/>
            <p:cNvGrpSpPr/>
            <p:nvPr/>
          </p:nvGrpSpPr>
          <p:grpSpPr>
            <a:xfrm>
              <a:off x="265565" y="0"/>
              <a:ext cx="531165" cy="531165"/>
              <a:chOff x="0" y="0"/>
              <a:chExt cx="812800" cy="812800"/>
            </a:xfrm>
          </p:grpSpPr>
          <p:sp>
            <p:nvSpPr>
              <p:cNvPr id="186" name="Google Shape;186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3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8" name="Google Shape;188;p10"/>
          <p:cNvGrpSpPr/>
          <p:nvPr/>
        </p:nvGrpSpPr>
        <p:grpSpPr>
          <a:xfrm>
            <a:off x="11027585" y="199542"/>
            <a:ext cx="1914853" cy="760899"/>
            <a:chOff x="0" y="-57150"/>
            <a:chExt cx="504320" cy="200400"/>
          </a:xfrm>
        </p:grpSpPr>
        <p:sp>
          <p:nvSpPr>
            <p:cNvPr id="189" name="Google Shape;189;p10"/>
            <p:cNvSpPr/>
            <p:nvPr/>
          </p:nvSpPr>
          <p:spPr>
            <a:xfrm>
              <a:off x="0" y="0"/>
              <a:ext cx="504320" cy="143191"/>
            </a:xfrm>
            <a:custGeom>
              <a:rect b="b" l="l" r="r" t="t"/>
              <a:pathLst>
                <a:path extrusionOk="0" h="143191" w="50432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0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" name="Google Shape;191;p10"/>
          <p:cNvGrpSpPr/>
          <p:nvPr/>
        </p:nvGrpSpPr>
        <p:grpSpPr>
          <a:xfrm>
            <a:off x="13347296" y="199542"/>
            <a:ext cx="1914853" cy="760899"/>
            <a:chOff x="0" y="-57150"/>
            <a:chExt cx="504320" cy="200400"/>
          </a:xfrm>
        </p:grpSpPr>
        <p:sp>
          <p:nvSpPr>
            <p:cNvPr id="192" name="Google Shape;192;p10"/>
            <p:cNvSpPr/>
            <p:nvPr/>
          </p:nvSpPr>
          <p:spPr>
            <a:xfrm>
              <a:off x="0" y="0"/>
              <a:ext cx="504320" cy="143191"/>
            </a:xfrm>
            <a:custGeom>
              <a:rect b="b" l="l" r="r" t="t"/>
              <a:pathLst>
                <a:path extrusionOk="0" h="143191" w="50432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0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" name="Google Shape;194;p10"/>
          <p:cNvGrpSpPr/>
          <p:nvPr/>
        </p:nvGrpSpPr>
        <p:grpSpPr>
          <a:xfrm>
            <a:off x="15669260" y="199542"/>
            <a:ext cx="1914853" cy="760899"/>
            <a:chOff x="0" y="-57150"/>
            <a:chExt cx="504320" cy="200400"/>
          </a:xfrm>
        </p:grpSpPr>
        <p:sp>
          <p:nvSpPr>
            <p:cNvPr id="195" name="Google Shape;195;p10"/>
            <p:cNvSpPr/>
            <p:nvPr/>
          </p:nvSpPr>
          <p:spPr>
            <a:xfrm>
              <a:off x="0" y="0"/>
              <a:ext cx="504320" cy="143191"/>
            </a:xfrm>
            <a:custGeom>
              <a:rect b="b" l="l" r="r" t="t"/>
              <a:pathLst>
                <a:path extrusionOk="0" h="143191" w="50432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0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7" name="Google Shape;197;p10"/>
          <p:cNvSpPr txBox="1"/>
          <p:nvPr/>
        </p:nvSpPr>
        <p:spPr>
          <a:xfrm>
            <a:off x="11560734" y="489938"/>
            <a:ext cx="848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198" name="Google Shape;198;p10"/>
          <p:cNvSpPr txBox="1"/>
          <p:nvPr/>
        </p:nvSpPr>
        <p:spPr>
          <a:xfrm>
            <a:off x="1794462" y="514601"/>
            <a:ext cx="146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YOUR LOGO</a:t>
            </a:r>
            <a:endParaRPr/>
          </a:p>
        </p:txBody>
      </p:sp>
      <p:sp>
        <p:nvSpPr>
          <p:cNvPr id="199" name="Google Shape;199;p10"/>
          <p:cNvSpPr txBox="1"/>
          <p:nvPr/>
        </p:nvSpPr>
        <p:spPr>
          <a:xfrm>
            <a:off x="13825277" y="489938"/>
            <a:ext cx="96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200" name="Google Shape;200;p10"/>
          <p:cNvSpPr txBox="1"/>
          <p:nvPr/>
        </p:nvSpPr>
        <p:spPr>
          <a:xfrm>
            <a:off x="16050902" y="489938"/>
            <a:ext cx="115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201" name="Google Shape;201;p10"/>
          <p:cNvSpPr txBox="1"/>
          <p:nvPr>
            <p:ph type="title"/>
          </p:nvPr>
        </p:nvSpPr>
        <p:spPr>
          <a:xfrm>
            <a:off x="589503" y="3149050"/>
            <a:ext cx="153582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2" name="Google Shape;202;p10"/>
          <p:cNvSpPr/>
          <p:nvPr>
            <p:ph idx="2" type="pic"/>
          </p:nvPr>
        </p:nvSpPr>
        <p:spPr>
          <a:xfrm>
            <a:off x="10448663" y="427662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10"/>
          <p:cNvSpPr txBox="1"/>
          <p:nvPr>
            <p:ph idx="1" type="body"/>
          </p:nvPr>
        </p:nvSpPr>
        <p:spPr>
          <a:xfrm>
            <a:off x="2436863" y="53056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11000" y="1227150"/>
            <a:ext cx="14107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ontserrat"/>
              <a:buNone/>
              <a:defRPr i="0" sz="8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029200" y="43662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Char char="•"/>
              <a:defRPr i="0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810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Char char="–"/>
              <a:defRPr i="0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Char char="•"/>
              <a:defRPr i="0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810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Char char="–"/>
              <a:defRPr i="0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810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Char char="»"/>
              <a:defRPr i="0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810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Char char="•"/>
              <a:defRPr i="0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810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Char char="•"/>
              <a:defRPr i="0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810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Char char="•"/>
              <a:defRPr i="0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810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Char char="•"/>
              <a:defRPr i="0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1"/>
          <p:cNvSpPr txBox="1"/>
          <p:nvPr>
            <p:ph type="title"/>
          </p:nvPr>
        </p:nvSpPr>
        <p:spPr>
          <a:xfrm>
            <a:off x="1161100" y="411950"/>
            <a:ext cx="12028800" cy="171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exend Deca"/>
              <a:buNone/>
              <a:defRPr b="1" sz="64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exend Deca"/>
              <a:buNone/>
              <a:defRPr b="1" sz="64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exend Deca"/>
              <a:buNone/>
              <a:defRPr b="1" sz="64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exend Deca"/>
              <a:buNone/>
              <a:defRPr b="1" sz="64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exend Deca"/>
              <a:buNone/>
              <a:defRPr b="1" sz="64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exend Deca"/>
              <a:buNone/>
              <a:defRPr b="1" sz="64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exend Deca"/>
              <a:buNone/>
              <a:defRPr b="1" sz="64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exend Deca"/>
              <a:buNone/>
              <a:defRPr b="1" sz="64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exend Deca"/>
              <a:buNone/>
              <a:defRPr b="1" sz="64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206" name="Google Shape;206;p11"/>
          <p:cNvSpPr txBox="1"/>
          <p:nvPr>
            <p:ph idx="1" type="body"/>
          </p:nvPr>
        </p:nvSpPr>
        <p:spPr>
          <a:xfrm>
            <a:off x="1161100" y="2705099"/>
            <a:ext cx="12028800" cy="6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57200" lvl="0" marL="4572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Muli"/>
              <a:buChar char="⬡"/>
              <a:defRPr sz="4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533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Muli"/>
              <a:buChar char="∙"/>
              <a:defRPr sz="4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533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Muli"/>
              <a:buChar char="∙"/>
              <a:defRPr sz="4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533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uli"/>
              <a:buChar char="●"/>
              <a:defRPr sz="4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533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uli"/>
              <a:buChar char="○"/>
              <a:defRPr sz="4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533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uli"/>
              <a:buChar char="■"/>
              <a:defRPr sz="4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533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uli"/>
              <a:buChar char="●"/>
              <a:defRPr sz="4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533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uli"/>
              <a:buChar char="○"/>
              <a:defRPr sz="4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533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uli"/>
              <a:buChar char="■"/>
              <a:defRPr sz="4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207" name="Google Shape;207;p11"/>
          <p:cNvSpPr txBox="1"/>
          <p:nvPr>
            <p:ph idx="12" type="sldNum"/>
          </p:nvPr>
        </p:nvSpPr>
        <p:spPr>
          <a:xfrm>
            <a:off x="16961168" y="9499702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26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26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26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26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26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26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26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26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26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20.png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32.png"/><Relationship Id="rId6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27.png"/><Relationship Id="rId5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2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0D7D7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689213" y="-5012575"/>
            <a:ext cx="23888002" cy="252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70399" y="76200"/>
            <a:ext cx="21714391" cy="1243700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3"/>
          <p:cNvSpPr txBox="1"/>
          <p:nvPr/>
        </p:nvSpPr>
        <p:spPr>
          <a:xfrm>
            <a:off x="890224" y="2616337"/>
            <a:ext cx="8973600" cy="4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Web Analytics Final Project </a:t>
            </a:r>
            <a:br>
              <a:rPr b="1" lang="en-US" sz="8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-US" sz="8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(Group 13)</a:t>
            </a:r>
            <a:endParaRPr sz="1400"/>
          </a:p>
        </p:txBody>
      </p:sp>
      <p:grpSp>
        <p:nvGrpSpPr>
          <p:cNvPr id="262" name="Google Shape;262;p23"/>
          <p:cNvGrpSpPr/>
          <p:nvPr/>
        </p:nvGrpSpPr>
        <p:grpSpPr>
          <a:xfrm>
            <a:off x="890225" y="7107076"/>
            <a:ext cx="7683626" cy="2029096"/>
            <a:chOff x="0" y="-38100"/>
            <a:chExt cx="2186700" cy="289251"/>
          </a:xfrm>
        </p:grpSpPr>
        <p:sp>
          <p:nvSpPr>
            <p:cNvPr id="263" name="Google Shape;263;p23"/>
            <p:cNvSpPr/>
            <p:nvPr/>
          </p:nvSpPr>
          <p:spPr>
            <a:xfrm>
              <a:off x="0" y="0"/>
              <a:ext cx="2186657" cy="251151"/>
            </a:xfrm>
            <a:custGeom>
              <a:rect b="b" l="l" r="r" t="t"/>
              <a:pathLst>
                <a:path extrusionOk="0" h="251151" w="2186657">
                  <a:moveTo>
                    <a:pt x="47557" y="0"/>
                  </a:moveTo>
                  <a:lnTo>
                    <a:pt x="2139100" y="0"/>
                  </a:lnTo>
                  <a:cubicBezTo>
                    <a:pt x="2151713" y="0"/>
                    <a:pt x="2163809" y="5010"/>
                    <a:pt x="2172728" y="13929"/>
                  </a:cubicBezTo>
                  <a:cubicBezTo>
                    <a:pt x="2181647" y="22848"/>
                    <a:pt x="2186657" y="34944"/>
                    <a:pt x="2186657" y="47557"/>
                  </a:cubicBezTo>
                  <a:lnTo>
                    <a:pt x="2186657" y="203595"/>
                  </a:lnTo>
                  <a:cubicBezTo>
                    <a:pt x="2186657" y="216207"/>
                    <a:pt x="2181647" y="228304"/>
                    <a:pt x="2172728" y="237222"/>
                  </a:cubicBezTo>
                  <a:cubicBezTo>
                    <a:pt x="2163809" y="246141"/>
                    <a:pt x="2151713" y="251151"/>
                    <a:pt x="2139100" y="251151"/>
                  </a:cubicBezTo>
                  <a:lnTo>
                    <a:pt x="47557" y="251151"/>
                  </a:lnTo>
                  <a:cubicBezTo>
                    <a:pt x="34944" y="251151"/>
                    <a:pt x="22848" y="246141"/>
                    <a:pt x="13929" y="237222"/>
                  </a:cubicBezTo>
                  <a:cubicBezTo>
                    <a:pt x="5010" y="228304"/>
                    <a:pt x="0" y="216207"/>
                    <a:pt x="0" y="203595"/>
                  </a:cubicBezTo>
                  <a:lnTo>
                    <a:pt x="0" y="47557"/>
                  </a:lnTo>
                  <a:cubicBezTo>
                    <a:pt x="0" y="34944"/>
                    <a:pt x="5010" y="22848"/>
                    <a:pt x="13929" y="13929"/>
                  </a:cubicBezTo>
                  <a:cubicBezTo>
                    <a:pt x="22848" y="5010"/>
                    <a:pt x="34944" y="0"/>
                    <a:pt x="475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50" lIns="91450" spcFirstLastPara="1" rIns="91450" wrap="square" tIns="914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3"/>
            <p:cNvSpPr txBox="1"/>
            <p:nvPr/>
          </p:nvSpPr>
          <p:spPr>
            <a:xfrm>
              <a:off x="0" y="-38100"/>
              <a:ext cx="2186700" cy="28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5" name="Google Shape;265;p23"/>
          <p:cNvSpPr txBox="1"/>
          <p:nvPr/>
        </p:nvSpPr>
        <p:spPr>
          <a:xfrm>
            <a:off x="1299450" y="7725925"/>
            <a:ext cx="6697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By: Marcos Sanson, Kelvin Martinez, Tapanga Witt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266" name="Google Shape;26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47450" y="3431637"/>
            <a:ext cx="5745450" cy="34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36611" y="2030449"/>
            <a:ext cx="3967125" cy="397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64901" y="0"/>
            <a:ext cx="24320051" cy="13929398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2"/>
          <p:cNvSpPr txBox="1"/>
          <p:nvPr/>
        </p:nvSpPr>
        <p:spPr>
          <a:xfrm>
            <a:off x="891475" y="548550"/>
            <a:ext cx="15101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7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Gathering Techniques</a:t>
            </a:r>
            <a:endParaRPr sz="600"/>
          </a:p>
        </p:txBody>
      </p:sp>
      <p:sp>
        <p:nvSpPr>
          <p:cNvPr id="343" name="Google Shape;343;p32"/>
          <p:cNvSpPr txBox="1"/>
          <p:nvPr/>
        </p:nvSpPr>
        <p:spPr>
          <a:xfrm>
            <a:off x="891475" y="1780050"/>
            <a:ext cx="10504200" cy="77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"/>
              <a:buChar char="➔"/>
            </a:pPr>
            <a:r>
              <a:rPr b="1" lang="en-US" sz="4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Processing Workflow</a:t>
            </a:r>
            <a:endParaRPr b="1" sz="3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1. Data Extraction:</a:t>
            </a:r>
            <a:endParaRPr b="1" sz="3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-US" sz="3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Extract the JSON element from the API response for further processing</a:t>
            </a:r>
            <a:endParaRPr sz="3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2. Data Cleaning:</a:t>
            </a:r>
            <a:endParaRPr b="1" sz="3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Handle missing values</a:t>
            </a:r>
            <a:endParaRPr sz="3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Convert numeric fields (e.g., salaries) to integers or floats for accurate calculations</a:t>
            </a:r>
            <a:endParaRPr sz="3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3. Data Storage:</a:t>
            </a:r>
            <a:endParaRPr b="1" sz="3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Use Pandas to save the cleaned data into CSV files</a:t>
            </a:r>
            <a:endParaRPr sz="4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4" name="Google Shape;34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39554" y="2258725"/>
            <a:ext cx="6248050" cy="7487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07050" y="1829850"/>
            <a:ext cx="6471775" cy="7678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2"/>
          <p:cNvPicPr preferRelativeResize="0"/>
          <p:nvPr/>
        </p:nvPicPr>
        <p:blipFill rotWithShape="1">
          <a:blip r:embed="rId6">
            <a:alphaModFix/>
          </a:blip>
          <a:srcRect b="0" l="3046" r="2622" t="0"/>
          <a:stretch/>
        </p:blipFill>
        <p:spPr>
          <a:xfrm>
            <a:off x="11607050" y="1829850"/>
            <a:ext cx="6471775" cy="767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64901" y="0"/>
            <a:ext cx="24320051" cy="13929398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3"/>
          <p:cNvSpPr txBox="1"/>
          <p:nvPr/>
        </p:nvSpPr>
        <p:spPr>
          <a:xfrm>
            <a:off x="756275" y="701275"/>
            <a:ext cx="174561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Problems found/Possible issues</a:t>
            </a:r>
            <a:endParaRPr sz="800"/>
          </a:p>
        </p:txBody>
      </p:sp>
      <p:sp>
        <p:nvSpPr>
          <p:cNvPr id="353" name="Google Shape;353;p33"/>
          <p:cNvSpPr txBox="1"/>
          <p:nvPr/>
        </p:nvSpPr>
        <p:spPr>
          <a:xfrm>
            <a:off x="1014600" y="2247200"/>
            <a:ext cx="9512100" cy="81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"/>
              <a:buChar char="➔"/>
            </a:pPr>
            <a:r>
              <a:rPr b="1" lang="en-US" sz="4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API limitation: </a:t>
            </a:r>
            <a:r>
              <a:rPr lang="en-US" sz="4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1000 requests/hour</a:t>
            </a:r>
            <a:endParaRPr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1435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"/>
              <a:buChar char="➔"/>
            </a:pP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Inconsistent Data: </a:t>
            </a:r>
            <a:r>
              <a:rPr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Some job listings lack salary information, or latitude and longitude information</a:t>
            </a:r>
            <a:endParaRPr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1435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"/>
              <a:buChar char="➔"/>
            </a:pP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API errors:</a:t>
            </a:r>
            <a:r>
              <a:rPr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Some errors (error 503) could occur, </a:t>
            </a:r>
            <a:r>
              <a:rPr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requiring retries</a:t>
            </a:r>
            <a:endParaRPr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1435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"/>
              <a:buChar char="➔"/>
            </a:pP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Presence of duplicates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1435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"/>
              <a:buChar char="➔"/>
            </a:pP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Jobs offers might not be available for certain regions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4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4" name="Google Shape;35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66474" y="3050725"/>
            <a:ext cx="6981750" cy="48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64901" y="0"/>
            <a:ext cx="24320051" cy="13929398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4"/>
          <p:cNvSpPr txBox="1"/>
          <p:nvPr/>
        </p:nvSpPr>
        <p:spPr>
          <a:xfrm>
            <a:off x="1008925" y="766725"/>
            <a:ext cx="151017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Analysis Techniques</a:t>
            </a:r>
            <a:endParaRPr/>
          </a:p>
        </p:txBody>
      </p:sp>
      <p:sp>
        <p:nvSpPr>
          <p:cNvPr id="361" name="Google Shape;361;p34"/>
          <p:cNvSpPr txBox="1"/>
          <p:nvPr/>
        </p:nvSpPr>
        <p:spPr>
          <a:xfrm>
            <a:off x="803225" y="2286875"/>
            <a:ext cx="12400800" cy="79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"/>
              <a:buChar char="➔"/>
            </a:pP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 used natural language processing (NLP) to calculate a similarity score between the user’s profile and the job description: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14350" lvl="1" marL="9144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"/>
              <a:buChar char="◆"/>
            </a:pPr>
            <a:r>
              <a:rPr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 converted the job descriptions and the user’s profile in numerical vectors based on word frequency and importance</a:t>
            </a:r>
            <a:endParaRPr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14350" lvl="1" marL="9144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"/>
              <a:buChar char="◆"/>
            </a:pPr>
            <a:r>
              <a:rPr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Then we compared the vector representing the user’s profile and the job descriptions</a:t>
            </a:r>
            <a:endParaRPr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4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2" name="Google Shape;362;p34"/>
          <p:cNvPicPr preferRelativeResize="0"/>
          <p:nvPr/>
        </p:nvPicPr>
        <p:blipFill rotWithShape="1">
          <a:blip r:embed="rId4">
            <a:alphaModFix/>
          </a:blip>
          <a:srcRect b="0" l="36710" r="38221" t="10626"/>
          <a:stretch/>
        </p:blipFill>
        <p:spPr>
          <a:xfrm>
            <a:off x="13650200" y="2238850"/>
            <a:ext cx="4133626" cy="720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64901" y="0"/>
            <a:ext cx="24320051" cy="13929398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5"/>
          <p:cNvSpPr txBox="1"/>
          <p:nvPr/>
        </p:nvSpPr>
        <p:spPr>
          <a:xfrm>
            <a:off x="591850" y="842925"/>
            <a:ext cx="18024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Problems faced/Potential issues</a:t>
            </a:r>
            <a:endParaRPr sz="1200"/>
          </a:p>
        </p:txBody>
      </p:sp>
      <p:sp>
        <p:nvSpPr>
          <p:cNvPr id="369" name="Google Shape;369;p35"/>
          <p:cNvSpPr txBox="1"/>
          <p:nvPr/>
        </p:nvSpPr>
        <p:spPr>
          <a:xfrm>
            <a:off x="896650" y="2410550"/>
            <a:ext cx="9465000" cy="115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"/>
              <a:buChar char="➔"/>
            </a:pP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Stop words used for NLP: 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14350" lvl="1" marL="9144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"/>
              <a:buChar char="◆"/>
            </a:pPr>
            <a:r>
              <a:rPr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This implies that we can only calculate similarity scores for languages of chosen stop words (here English)</a:t>
            </a:r>
            <a:endParaRPr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1435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"/>
              <a:buChar char="➔"/>
            </a:pP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aggregation: 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14350" lvl="1" marL="9144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"/>
              <a:buChar char="◆"/>
            </a:pPr>
            <a:r>
              <a:rPr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Careful handling of the dataset to ensure no duplicates or errors and making it appropriate for visualisation</a:t>
            </a:r>
            <a:endParaRPr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4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0" name="Google Shape;37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83125" y="2710850"/>
            <a:ext cx="6271374" cy="6277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64901" y="0"/>
            <a:ext cx="24320051" cy="13929398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6"/>
          <p:cNvSpPr txBox="1"/>
          <p:nvPr/>
        </p:nvSpPr>
        <p:spPr>
          <a:xfrm>
            <a:off x="451000" y="457150"/>
            <a:ext cx="180249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Problems faced/Potential issues</a:t>
            </a:r>
            <a:endParaRPr/>
          </a:p>
        </p:txBody>
      </p:sp>
      <p:sp>
        <p:nvSpPr>
          <p:cNvPr id="377" name="Google Shape;377;p36"/>
          <p:cNvSpPr txBox="1"/>
          <p:nvPr/>
        </p:nvSpPr>
        <p:spPr>
          <a:xfrm>
            <a:off x="709275" y="1806075"/>
            <a:ext cx="12072000" cy="89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"/>
              <a:buChar char="➔"/>
            </a:pP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US"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Difficulty to observe long time trends</a:t>
            </a:r>
            <a:endParaRPr b="1" sz="3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14350" lvl="1" marL="9144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"/>
              <a:buChar char="◆"/>
            </a:pPr>
            <a:r>
              <a:rPr lang="en-US"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only tool given to us by the API is an history feature that returns the salary for given job </a:t>
            </a:r>
            <a:r>
              <a:rPr lang="en-US"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category and location ove</a:t>
            </a:r>
            <a:r>
              <a:rPr lang="en-US"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 a time period</a:t>
            </a:r>
            <a:endParaRPr sz="3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Ex: it-jobs in New-York the response is : </a:t>
            </a:r>
            <a:endParaRPr b="1"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"month": {</a:t>
            </a:r>
            <a:endParaRPr b="1"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"2024-07": 65025.13,</a:t>
            </a:r>
            <a:endParaRPr b="1"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"2024-09": 78193.44,</a:t>
            </a:r>
            <a:endParaRPr b="1"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"2024-03": 71314.31,</a:t>
            </a:r>
            <a:endParaRPr b="1"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"2024-04": 69694.3,</a:t>
            </a:r>
            <a:endParaRPr b="1"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"2024-06": 62789.18,</a:t>
            </a:r>
            <a:endParaRPr b="1"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"2024-10": 78704.29,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4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8" name="Google Shape;37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39425" y="4420182"/>
            <a:ext cx="4974251" cy="2599493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6"/>
          <p:cNvSpPr txBox="1"/>
          <p:nvPr/>
        </p:nvSpPr>
        <p:spPr>
          <a:xfrm>
            <a:off x="6698325" y="6139300"/>
            <a:ext cx="5120100" cy="43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"2024-05": 57984.3,</a:t>
            </a:r>
            <a:endParaRPr b="1"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"2024-02": 70137.13,</a:t>
            </a:r>
            <a:endParaRPr b="1"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"2024-11": 75506.25,</a:t>
            </a:r>
            <a:endParaRPr b="1"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"2024-01": 69238.5,</a:t>
            </a:r>
            <a:endParaRPr b="1"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"2024-08": 74562.62,</a:t>
            </a:r>
            <a:endParaRPr b="1"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"2023-12": 70545</a:t>
            </a:r>
            <a:endParaRPr b="1"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},</a:t>
            </a:r>
            <a:endParaRPr b="1"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64901" y="0"/>
            <a:ext cx="24320051" cy="13929398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7"/>
          <p:cNvSpPr txBox="1"/>
          <p:nvPr/>
        </p:nvSpPr>
        <p:spPr>
          <a:xfrm>
            <a:off x="638850" y="842925"/>
            <a:ext cx="180249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Visualization</a:t>
            </a:r>
            <a:endParaRPr/>
          </a:p>
        </p:txBody>
      </p:sp>
      <p:sp>
        <p:nvSpPr>
          <p:cNvPr id="386" name="Google Shape;386;p37"/>
          <p:cNvSpPr txBox="1"/>
          <p:nvPr/>
        </p:nvSpPr>
        <p:spPr>
          <a:xfrm>
            <a:off x="803225" y="2363075"/>
            <a:ext cx="15735900" cy="115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"/>
              <a:buChar char="➔"/>
            </a:pPr>
            <a:r>
              <a:rPr b="1" lang="en-US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 created a Folium map that shows the jobs having the best similarities for a given user 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14350" lvl="1" marL="9144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"/>
              <a:buChar char="◆"/>
            </a:pPr>
            <a:r>
              <a:rPr b="1" lang="en-US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Example for the following user:</a:t>
            </a:r>
            <a:endParaRPr b="1" sz="3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user_profile = {</a:t>
            </a:r>
            <a:endParaRPr b="1"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				"field": "Data",</a:t>
            </a:r>
            <a:endParaRPr b="1"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				"experience": "Senior",</a:t>
            </a:r>
            <a:endParaRPr b="1"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				"location": "London",</a:t>
            </a:r>
            <a:endParaRPr b="1"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				"min_salary": 30000, </a:t>
            </a:r>
            <a:endParaRPr b="1"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				"max_salary": 150000,  </a:t>
            </a:r>
            <a:endParaRPr b="1"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				"category": "IT Jobs",  </a:t>
            </a:r>
            <a:endParaRPr b="1"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				"date_posted_within_days": 7 </a:t>
            </a:r>
            <a:endParaRPr b="1"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b="1" sz="2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4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7" name="Google Shape;38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4200" y="5152875"/>
            <a:ext cx="7875749" cy="269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64901" y="0"/>
            <a:ext cx="24320051" cy="13929398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8"/>
          <p:cNvSpPr txBox="1"/>
          <p:nvPr/>
        </p:nvSpPr>
        <p:spPr>
          <a:xfrm>
            <a:off x="615338" y="279250"/>
            <a:ext cx="18024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Visualization</a:t>
            </a:r>
            <a:endParaRPr sz="600"/>
          </a:p>
        </p:txBody>
      </p:sp>
      <p:sp>
        <p:nvSpPr>
          <p:cNvPr id="394" name="Google Shape;394;p38"/>
          <p:cNvSpPr txBox="1"/>
          <p:nvPr/>
        </p:nvSpPr>
        <p:spPr>
          <a:xfrm>
            <a:off x="-3870550" y="2550950"/>
            <a:ext cx="15735900" cy="4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4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5" name="Google Shape;39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5626" y="1559500"/>
            <a:ext cx="11876751" cy="859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64901" y="0"/>
            <a:ext cx="24320051" cy="13929398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9"/>
          <p:cNvSpPr txBox="1"/>
          <p:nvPr/>
        </p:nvSpPr>
        <p:spPr>
          <a:xfrm>
            <a:off x="1249475" y="1108425"/>
            <a:ext cx="180249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Visualization</a:t>
            </a:r>
            <a:endParaRPr/>
          </a:p>
        </p:txBody>
      </p:sp>
      <p:sp>
        <p:nvSpPr>
          <p:cNvPr id="402" name="Google Shape;402;p39"/>
          <p:cNvSpPr txBox="1"/>
          <p:nvPr/>
        </p:nvSpPr>
        <p:spPr>
          <a:xfrm>
            <a:off x="1061575" y="2574475"/>
            <a:ext cx="10380900" cy="70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	</a:t>
            </a:r>
            <a:r>
              <a:rPr b="1" lang="en-US" sz="5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Creation of a Google dashboard:</a:t>
            </a:r>
            <a:endParaRPr b="1" sz="4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4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• A barplot to visualize the median salaries for certain job offers in different cities</a:t>
            </a:r>
            <a:endParaRPr b="1" sz="4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4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	• A boxplot to visualize the salaries for certain job offers in different cities</a:t>
            </a:r>
            <a:endParaRPr b="1" sz="5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3" name="Google Shape;40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12212" y="428237"/>
            <a:ext cx="5491851" cy="954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64901" y="0"/>
            <a:ext cx="24320051" cy="13929398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0"/>
          <p:cNvSpPr txBox="1"/>
          <p:nvPr/>
        </p:nvSpPr>
        <p:spPr>
          <a:xfrm>
            <a:off x="890450" y="177250"/>
            <a:ext cx="17868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Visualization (Software Engineer)</a:t>
            </a:r>
            <a:endParaRPr sz="100"/>
          </a:p>
        </p:txBody>
      </p:sp>
      <p:sp>
        <p:nvSpPr>
          <p:cNvPr id="410" name="Google Shape;410;p40"/>
          <p:cNvSpPr txBox="1"/>
          <p:nvPr/>
        </p:nvSpPr>
        <p:spPr>
          <a:xfrm>
            <a:off x="263050" y="2926775"/>
            <a:ext cx="15735900" cy="54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4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1" name="Google Shape;41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0439" y="1340625"/>
            <a:ext cx="16507122" cy="860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64901" y="0"/>
            <a:ext cx="24320051" cy="13929398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1"/>
          <p:cNvSpPr txBox="1"/>
          <p:nvPr/>
        </p:nvSpPr>
        <p:spPr>
          <a:xfrm>
            <a:off x="498300" y="294700"/>
            <a:ext cx="17868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Visualization</a:t>
            </a:r>
            <a:r>
              <a:rPr b="1" lang="en-US" sz="5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(Cybersecurity Specialist)</a:t>
            </a:r>
            <a:endParaRPr b="1" sz="5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8" name="Google Shape;418;p41"/>
          <p:cNvSpPr txBox="1"/>
          <p:nvPr/>
        </p:nvSpPr>
        <p:spPr>
          <a:xfrm>
            <a:off x="263050" y="2926775"/>
            <a:ext cx="15735900" cy="54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4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9" name="Google Shape;41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288" y="1440900"/>
            <a:ext cx="17291425" cy="8565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64901" y="0"/>
            <a:ext cx="24320051" cy="13929398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4"/>
          <p:cNvSpPr txBox="1"/>
          <p:nvPr/>
        </p:nvSpPr>
        <p:spPr>
          <a:xfrm>
            <a:off x="1214050" y="649269"/>
            <a:ext cx="9759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Project Idea</a:t>
            </a:r>
            <a:endParaRPr/>
          </a:p>
        </p:txBody>
      </p:sp>
      <p:sp>
        <p:nvSpPr>
          <p:cNvPr id="274" name="Google Shape;274;p24"/>
          <p:cNvSpPr txBox="1"/>
          <p:nvPr/>
        </p:nvSpPr>
        <p:spPr>
          <a:xfrm>
            <a:off x="1049625" y="2115475"/>
            <a:ext cx="10860600" cy="77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"/>
              <a:buChar char="➔"/>
            </a:pPr>
            <a:r>
              <a:rPr b="1" lang="en-US"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Create a network and career-growth platform for students and recent graduates</a:t>
            </a:r>
            <a:endParaRPr b="1" sz="4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08000" lvl="1" marL="914400" rtl="0" algn="l"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"/>
              <a:buChar char="◆"/>
            </a:pPr>
            <a:r>
              <a:rPr lang="en-US"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Offers personalized job matches and tracks application history</a:t>
            </a:r>
            <a:endParaRPr sz="4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08000" lvl="1" marL="914400" rtl="0" algn="l">
              <a:spcBef>
                <a:spcPts val="3000"/>
              </a:spcBef>
              <a:spcAft>
                <a:spcPts val="3000"/>
              </a:spcAft>
              <a:buClr>
                <a:schemeClr val="lt1"/>
              </a:buClr>
              <a:buSzPts val="4400"/>
              <a:buFont typeface="Montserrat"/>
              <a:buChar char="◆"/>
            </a:pPr>
            <a:r>
              <a:rPr lang="en-US"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Provides detailed feedback/advice to help users improve their chances for each applications (skills, keywords, other users related to job)</a:t>
            </a:r>
            <a:endParaRPr sz="4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5" name="Google Shape;27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26198" y="5811856"/>
            <a:ext cx="4348600" cy="2845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91560" y="1963077"/>
            <a:ext cx="1817880" cy="5292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64901" y="0"/>
            <a:ext cx="24320051" cy="13929398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2"/>
          <p:cNvSpPr txBox="1"/>
          <p:nvPr/>
        </p:nvSpPr>
        <p:spPr>
          <a:xfrm>
            <a:off x="131550" y="302775"/>
            <a:ext cx="180249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Visualization</a:t>
            </a:r>
            <a:endParaRPr sz="100"/>
          </a:p>
        </p:txBody>
      </p:sp>
      <p:sp>
        <p:nvSpPr>
          <p:cNvPr id="426" name="Google Shape;426;p42"/>
          <p:cNvSpPr txBox="1"/>
          <p:nvPr/>
        </p:nvSpPr>
        <p:spPr>
          <a:xfrm>
            <a:off x="2329850" y="2710325"/>
            <a:ext cx="13528200" cy="60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Char char="-"/>
            </a:pP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 also created a plot that represents the time evolution of salaries for a given job category and some given location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For example: it-jobs in London and New York  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64901" y="0"/>
            <a:ext cx="24320051" cy="13929398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3"/>
          <p:cNvSpPr txBox="1"/>
          <p:nvPr/>
        </p:nvSpPr>
        <p:spPr>
          <a:xfrm>
            <a:off x="131550" y="302775"/>
            <a:ext cx="180249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Visualization</a:t>
            </a:r>
            <a:endParaRPr sz="100"/>
          </a:p>
        </p:txBody>
      </p:sp>
      <p:pic>
        <p:nvPicPr>
          <p:cNvPr id="433" name="Google Shape;43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5013" y="1440050"/>
            <a:ext cx="14017975" cy="83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64901" y="0"/>
            <a:ext cx="24320051" cy="13929398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4"/>
          <p:cNvSpPr txBox="1"/>
          <p:nvPr/>
        </p:nvSpPr>
        <p:spPr>
          <a:xfrm>
            <a:off x="756250" y="1056850"/>
            <a:ext cx="14702400" cy="3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Did we meet our goals?</a:t>
            </a:r>
            <a:endParaRPr b="1" sz="8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0" name="Google Shape;440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61525" y="3522938"/>
            <a:ext cx="3680825" cy="368082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4"/>
          <p:cNvSpPr txBox="1"/>
          <p:nvPr/>
        </p:nvSpPr>
        <p:spPr>
          <a:xfrm>
            <a:off x="6181575" y="2945175"/>
            <a:ext cx="10991700" cy="6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Char char="➔"/>
            </a:pP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Yes, most of them.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Char char="-"/>
            </a:pP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platform that </a:t>
            </a: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allows user to find the 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best job 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Char char="-"/>
            </a:pP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Provides useful information on jobs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Char char="-"/>
            </a:pP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Sadly we don’t have accurate trends over time for a given/specific job or detailed feedback for applicants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64901" y="0"/>
            <a:ext cx="24320051" cy="13929398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45"/>
          <p:cNvSpPr txBox="1"/>
          <p:nvPr/>
        </p:nvSpPr>
        <p:spPr>
          <a:xfrm>
            <a:off x="732775" y="540125"/>
            <a:ext cx="11132400" cy="3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Main Takeaways</a:t>
            </a:r>
            <a:endParaRPr b="1" sz="8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8" name="Google Shape;448;p45"/>
          <p:cNvSpPr txBox="1"/>
          <p:nvPr/>
        </p:nvSpPr>
        <p:spPr>
          <a:xfrm>
            <a:off x="1249475" y="1972850"/>
            <a:ext cx="15876600" cy="72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46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ontserrat"/>
              <a:buChar char="➔"/>
            </a:pPr>
            <a:r>
              <a:rPr b="1" lang="en-US" sz="4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salary distribution varies a lot across cities</a:t>
            </a:r>
            <a:endParaRPr b="1" sz="4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143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"/>
              <a:buChar char="◆"/>
            </a:pPr>
            <a:r>
              <a:rPr lang="en-US" sz="4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 can see specific data trends for overall jobs and salaries, which is more clear compared to other state-of-the-art solutions (e.g., LinkedIn)</a:t>
            </a:r>
            <a:endParaRPr sz="4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1435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"/>
              <a:buChar char="●"/>
            </a:pPr>
            <a:r>
              <a:rPr lang="en-US" sz="4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 also provide exact locations/geographic info</a:t>
            </a:r>
            <a:endParaRPr sz="4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14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"/>
              <a:buChar char="➔"/>
            </a:pPr>
            <a:r>
              <a:rPr b="1" lang="en-US" sz="4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Importance of NLP for job matching</a:t>
            </a:r>
            <a:endParaRPr b="1" sz="4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14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"/>
              <a:buChar char="➔"/>
            </a:pPr>
            <a:r>
              <a:rPr b="1" lang="en-US" sz="4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data gathered provides useful insights for everyday users </a:t>
            </a:r>
            <a:endParaRPr b="1" sz="4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143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4500"/>
              <a:buFont typeface="Montserrat"/>
              <a:buChar char="◆"/>
            </a:pPr>
            <a:r>
              <a:rPr lang="en-US" sz="4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See specific locations and salaries </a:t>
            </a:r>
            <a:endParaRPr sz="4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64901" y="0"/>
            <a:ext cx="24320051" cy="13929398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6"/>
          <p:cNvSpPr txBox="1"/>
          <p:nvPr/>
        </p:nvSpPr>
        <p:spPr>
          <a:xfrm>
            <a:off x="714350" y="931125"/>
            <a:ext cx="11132400" cy="3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Future Work</a:t>
            </a:r>
            <a:endParaRPr b="1" sz="8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5" name="Google Shape;455;p46"/>
          <p:cNvSpPr txBox="1"/>
          <p:nvPr/>
        </p:nvSpPr>
        <p:spPr>
          <a:xfrm>
            <a:off x="1949000" y="2534425"/>
            <a:ext cx="14702400" cy="6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"/>
              <a:buChar char="➔"/>
            </a:pPr>
            <a:r>
              <a:rPr b="1" lang="en-US"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Expand data collection </a:t>
            </a:r>
            <a:endParaRPr b="1" sz="4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080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"/>
              <a:buChar char="◆"/>
            </a:pPr>
            <a:r>
              <a:rPr lang="en-US" sz="4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Expand to other countries around the world</a:t>
            </a:r>
            <a:endParaRPr sz="4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953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Char char="◆"/>
            </a:pPr>
            <a:r>
              <a:rPr lang="en-US" sz="4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Other languages besides English</a:t>
            </a:r>
            <a:endParaRPr sz="4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"/>
              <a:buChar char="➔"/>
            </a:pPr>
            <a:r>
              <a:rPr b="1" lang="en-US"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Incorporate more data sources:</a:t>
            </a:r>
            <a:endParaRPr b="1" sz="4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953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Char char="◆"/>
            </a:pPr>
            <a:r>
              <a:rPr lang="en-US" sz="4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Maybe incorporate data from different APIs  </a:t>
            </a:r>
            <a:endParaRPr sz="4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"/>
              <a:buChar char="➔"/>
            </a:pPr>
            <a:r>
              <a:rPr b="1" lang="en-US"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</a:t>
            </a:r>
            <a:endParaRPr b="1" sz="4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95300" lvl="1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Char char="◆"/>
            </a:pPr>
            <a:r>
              <a:rPr lang="en-US" sz="4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Techniques such as more complex NLP</a:t>
            </a:r>
            <a:endParaRPr sz="4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3" marL="22860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Char char="○"/>
            </a:pPr>
            <a:r>
              <a:rPr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Personalized job recommendations given a specific prompt</a:t>
            </a:r>
            <a:endParaRPr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64901" y="0"/>
            <a:ext cx="24320051" cy="13929398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7"/>
          <p:cNvSpPr txBox="1"/>
          <p:nvPr/>
        </p:nvSpPr>
        <p:spPr>
          <a:xfrm>
            <a:off x="732775" y="681075"/>
            <a:ext cx="11132400" cy="3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Any questions?</a:t>
            </a:r>
            <a:endParaRPr b="1" sz="8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2" name="Google Shape;46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000" y="2513025"/>
            <a:ext cx="6858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64901" y="0"/>
            <a:ext cx="24320051" cy="1392939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5"/>
          <p:cNvSpPr txBox="1"/>
          <p:nvPr/>
        </p:nvSpPr>
        <p:spPr>
          <a:xfrm>
            <a:off x="1008925" y="538125"/>
            <a:ext cx="15903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Goal and Motivation</a:t>
            </a:r>
            <a:endParaRPr/>
          </a:p>
        </p:txBody>
      </p:sp>
      <p:sp>
        <p:nvSpPr>
          <p:cNvPr id="283" name="Google Shape;283;p25"/>
          <p:cNvSpPr txBox="1"/>
          <p:nvPr/>
        </p:nvSpPr>
        <p:spPr>
          <a:xfrm>
            <a:off x="750575" y="2014250"/>
            <a:ext cx="9376800" cy="77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Char char="➔"/>
            </a:pPr>
            <a:r>
              <a:rPr lang="en-US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To encourage students and recent graduates to network </a:t>
            </a:r>
            <a:endParaRPr sz="3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57200" rtl="0" algn="l"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Char char="➔"/>
            </a:pPr>
            <a:r>
              <a:rPr lang="en-US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To help students find jobs and </a:t>
            </a:r>
            <a:r>
              <a:rPr lang="en-US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opportunities</a:t>
            </a:r>
            <a:r>
              <a:rPr lang="en-US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based off their skills and profile</a:t>
            </a:r>
            <a:endParaRPr sz="3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57200" rtl="0" algn="l"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Char char="➔"/>
            </a:pPr>
            <a:r>
              <a:rPr lang="en-US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Students struggle with gaining experience related to their major and skills</a:t>
            </a:r>
            <a:endParaRPr sz="3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57200" rtl="0" algn="l">
              <a:spcBef>
                <a:spcPts val="2500"/>
              </a:spcBef>
              <a:spcAft>
                <a:spcPts val="2500"/>
              </a:spcAft>
              <a:buClr>
                <a:schemeClr val="lt1"/>
              </a:buClr>
              <a:buSzPts val="3600"/>
              <a:buFont typeface="Montserrat"/>
              <a:buChar char="➔"/>
            </a:pPr>
            <a:r>
              <a:rPr lang="en-US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Helps address the need for students to find relevant </a:t>
            </a:r>
            <a:r>
              <a:rPr lang="en-US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jobs</a:t>
            </a:r>
            <a:r>
              <a:rPr lang="en-US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and opportunities that fit </a:t>
            </a:r>
            <a:r>
              <a:rPr lang="en-US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their</a:t>
            </a:r>
            <a:r>
              <a:rPr lang="en-US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studies and skill set</a:t>
            </a:r>
            <a:endParaRPr sz="3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4" name="Google Shape;284;p25"/>
          <p:cNvPicPr preferRelativeResize="0"/>
          <p:nvPr/>
        </p:nvPicPr>
        <p:blipFill rotWithShape="1">
          <a:blip r:embed="rId4">
            <a:alphaModFix/>
          </a:blip>
          <a:srcRect b="0" l="1708" r="34766" t="0"/>
          <a:stretch/>
        </p:blipFill>
        <p:spPr>
          <a:xfrm>
            <a:off x="10680950" y="2271575"/>
            <a:ext cx="6938474" cy="72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64901" y="0"/>
            <a:ext cx="24320051" cy="13929398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6"/>
          <p:cNvSpPr txBox="1"/>
          <p:nvPr/>
        </p:nvSpPr>
        <p:spPr>
          <a:xfrm>
            <a:off x="1008925" y="766719"/>
            <a:ext cx="9759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State of the Art</a:t>
            </a:r>
            <a:endParaRPr/>
          </a:p>
        </p:txBody>
      </p:sp>
      <p:sp>
        <p:nvSpPr>
          <p:cNvPr id="291" name="Google Shape;291;p26"/>
          <p:cNvSpPr txBox="1"/>
          <p:nvPr/>
        </p:nvSpPr>
        <p:spPr>
          <a:xfrm>
            <a:off x="336600" y="5082450"/>
            <a:ext cx="17614800" cy="75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2" name="Google Shape;29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41812" y="666648"/>
            <a:ext cx="3180401" cy="318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69950" y="4430104"/>
            <a:ext cx="3924100" cy="2303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80743" y="7316778"/>
            <a:ext cx="2902490" cy="230357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6"/>
          <p:cNvSpPr txBox="1"/>
          <p:nvPr/>
        </p:nvSpPr>
        <p:spPr>
          <a:xfrm>
            <a:off x="1008925" y="2393700"/>
            <a:ext cx="11138100" cy="75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08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"/>
              <a:buChar char="➔"/>
            </a:pPr>
            <a:r>
              <a:rPr b="1" lang="en-US"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Existing Platforms and APIs:</a:t>
            </a:r>
            <a:endParaRPr b="1" sz="4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080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"/>
              <a:buChar char="◆"/>
            </a:pPr>
            <a:r>
              <a:rPr b="1" lang="en-US"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LinkedIn</a:t>
            </a:r>
            <a:endParaRPr b="1" sz="4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080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"/>
              <a:buChar char="◆"/>
            </a:pPr>
            <a:r>
              <a:rPr b="1" lang="en-US"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Indeed</a:t>
            </a:r>
            <a:endParaRPr b="1" sz="4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080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"/>
              <a:buChar char="◆"/>
            </a:pPr>
            <a:r>
              <a:rPr b="1" lang="en-US"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Glassdoor</a:t>
            </a:r>
            <a:endParaRPr sz="4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Key Features: </a:t>
            </a:r>
            <a:r>
              <a:rPr lang="en-US"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filter by role, location, experience level; real time data</a:t>
            </a:r>
            <a:endParaRPr sz="4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64901" y="0"/>
            <a:ext cx="24320051" cy="13929398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7"/>
          <p:cNvSpPr txBox="1"/>
          <p:nvPr/>
        </p:nvSpPr>
        <p:spPr>
          <a:xfrm>
            <a:off x="1008925" y="538119"/>
            <a:ext cx="9759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State of the Art</a:t>
            </a:r>
            <a:endParaRPr/>
          </a:p>
        </p:txBody>
      </p:sp>
      <p:sp>
        <p:nvSpPr>
          <p:cNvPr id="302" name="Google Shape;302;p27"/>
          <p:cNvSpPr txBox="1"/>
          <p:nvPr/>
        </p:nvSpPr>
        <p:spPr>
          <a:xfrm>
            <a:off x="774050" y="2017925"/>
            <a:ext cx="10950300" cy="72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8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Montserrat"/>
              <a:buChar char="➔"/>
            </a:pPr>
            <a:r>
              <a:rPr b="1" lang="en-US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analysis techniques </a:t>
            </a:r>
            <a:endParaRPr b="1" sz="4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8950" lvl="1" marL="914400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Montserrat"/>
              <a:buChar char="◆"/>
            </a:pPr>
            <a:r>
              <a:rPr b="1" lang="en-US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Natural Language Processing (NLP): </a:t>
            </a:r>
            <a:r>
              <a:rPr lang="en-US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Extract skills, keywords, and trends from job descriptions</a:t>
            </a:r>
            <a:endParaRPr sz="4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8950" lvl="2" marL="1371600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Montserrat"/>
              <a:buChar char="●"/>
            </a:pPr>
            <a:r>
              <a:rPr b="1" lang="en-US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Example: </a:t>
            </a:r>
            <a:r>
              <a:rPr lang="en-US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presence of the word “Python” in engineering job descriptions</a:t>
            </a:r>
            <a:endParaRPr sz="4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8950" lvl="1" marL="914400" rtl="0" algn="l"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4100"/>
              <a:buFont typeface="Montserrat"/>
              <a:buChar char="◆"/>
            </a:pPr>
            <a:r>
              <a:rPr b="1" lang="en-US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Learning: </a:t>
            </a:r>
            <a:r>
              <a:rPr lang="en-US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Matches users to jobs; improves recommendations with time </a:t>
            </a:r>
            <a:endParaRPr sz="4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3" name="Google Shape;303;p27"/>
          <p:cNvPicPr preferRelativeResize="0"/>
          <p:nvPr/>
        </p:nvPicPr>
        <p:blipFill rotWithShape="1">
          <a:blip r:embed="rId4">
            <a:alphaModFix/>
          </a:blip>
          <a:srcRect b="0" l="19149" r="20952" t="0"/>
          <a:stretch/>
        </p:blipFill>
        <p:spPr>
          <a:xfrm>
            <a:off x="12208375" y="2678138"/>
            <a:ext cx="5645874" cy="530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64901" y="0"/>
            <a:ext cx="24320051" cy="13929398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8"/>
          <p:cNvSpPr txBox="1"/>
          <p:nvPr/>
        </p:nvSpPr>
        <p:spPr>
          <a:xfrm>
            <a:off x="1008925" y="538119"/>
            <a:ext cx="9759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State of the Art</a:t>
            </a:r>
            <a:endParaRPr/>
          </a:p>
        </p:txBody>
      </p:sp>
      <p:pic>
        <p:nvPicPr>
          <p:cNvPr id="310" name="Google Shape;31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11475" y="646825"/>
            <a:ext cx="5613250" cy="9195176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8"/>
          <p:cNvSpPr txBox="1"/>
          <p:nvPr/>
        </p:nvSpPr>
        <p:spPr>
          <a:xfrm>
            <a:off x="774050" y="2017925"/>
            <a:ext cx="11044200" cy="77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63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Char char="➔"/>
            </a:pPr>
            <a:r>
              <a:rPr b="1" lang="en-US"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Visualization and Insights</a:t>
            </a:r>
            <a:endParaRPr b="1" sz="3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63550" lvl="1" marL="914400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Char char="◆"/>
            </a:pPr>
            <a:r>
              <a:rPr b="1" lang="en-US"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Interactive Dashboards: </a:t>
            </a:r>
            <a:r>
              <a:rPr lang="en-US"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Customizable filters for users preferences</a:t>
            </a:r>
            <a:endParaRPr sz="3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63550" lvl="1" marL="914400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Char char="◆"/>
            </a:pPr>
            <a:r>
              <a:rPr b="1" lang="en-US"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Company Insights: </a:t>
            </a:r>
            <a:r>
              <a:rPr lang="en-US"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Salary reports, interview experiences, total job openings </a:t>
            </a:r>
            <a:endParaRPr sz="3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63550" lvl="0" marL="457200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Char char="➔"/>
            </a:pPr>
            <a:r>
              <a:rPr b="1" lang="en-US"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Emerging techniques</a:t>
            </a:r>
            <a:endParaRPr b="1" sz="3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63550" lvl="1" marL="914400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Char char="◆"/>
            </a:pPr>
            <a:r>
              <a:rPr b="1" lang="en-US"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Graph Analysis: </a:t>
            </a:r>
            <a:r>
              <a:rPr lang="en-US"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Modeling relationships between job categories, companies, industries</a:t>
            </a:r>
            <a:endParaRPr sz="3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63550" lvl="1" marL="914400" rtl="0" algn="l"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700"/>
              <a:buFont typeface="Montserrat"/>
              <a:buChar char="◆"/>
            </a:pPr>
            <a:r>
              <a:rPr b="1" lang="en-US"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Chatbots: </a:t>
            </a:r>
            <a:r>
              <a:rPr lang="en-US"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Guide users, refine search, enhance user engagement</a:t>
            </a:r>
            <a:endParaRPr sz="3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64901" y="0"/>
            <a:ext cx="24320051" cy="13929398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9"/>
          <p:cNvSpPr txBox="1"/>
          <p:nvPr/>
        </p:nvSpPr>
        <p:spPr>
          <a:xfrm>
            <a:off x="1008925" y="919125"/>
            <a:ext cx="16244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Our </a:t>
            </a:r>
            <a:r>
              <a:rPr b="1" lang="en-US" sz="8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Source</a:t>
            </a:r>
            <a:endParaRPr/>
          </a:p>
        </p:txBody>
      </p:sp>
      <p:sp>
        <p:nvSpPr>
          <p:cNvPr id="318" name="Google Shape;318;p29"/>
          <p:cNvSpPr txBox="1"/>
          <p:nvPr/>
        </p:nvSpPr>
        <p:spPr>
          <a:xfrm>
            <a:off x="1102875" y="2527500"/>
            <a:ext cx="10151700" cy="6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Char char="➔"/>
            </a:pPr>
            <a:r>
              <a:rPr b="1"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Adzuna API: </a:t>
            </a:r>
            <a:r>
              <a:rPr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It provides real-time job listings </a:t>
            </a:r>
            <a:endParaRPr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data includes:</a:t>
            </a:r>
            <a:endParaRPr b="1"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33400" lvl="0" marL="2743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Char char="-"/>
            </a:pPr>
            <a:r>
              <a:rPr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Job title</a:t>
            </a:r>
            <a:endParaRPr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33400" lvl="0" marL="2743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Char char="-"/>
            </a:pPr>
            <a:r>
              <a:rPr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Location</a:t>
            </a:r>
            <a:endParaRPr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33400" lvl="0" marL="2743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Char char="-"/>
            </a:pPr>
            <a:r>
              <a:rPr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Salary information</a:t>
            </a:r>
            <a:endParaRPr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33400" lvl="0" marL="2743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Char char="-"/>
            </a:pPr>
            <a:r>
              <a:rPr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Company </a:t>
            </a:r>
            <a:endParaRPr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33400" lvl="0" marL="2743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Char char="-"/>
            </a:pPr>
            <a:r>
              <a:rPr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Job description</a:t>
            </a:r>
            <a:endParaRPr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9" name="Google Shape;31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3625" y="3902838"/>
            <a:ext cx="7637675" cy="450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62053" y="1910500"/>
            <a:ext cx="6220826" cy="1594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64901" y="0"/>
            <a:ext cx="24320051" cy="13929398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0"/>
          <p:cNvSpPr txBox="1"/>
          <p:nvPr/>
        </p:nvSpPr>
        <p:spPr>
          <a:xfrm>
            <a:off x="803225" y="819425"/>
            <a:ext cx="151017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Gathering Techniques</a:t>
            </a:r>
            <a:endParaRPr/>
          </a:p>
        </p:txBody>
      </p:sp>
      <p:sp>
        <p:nvSpPr>
          <p:cNvPr id="327" name="Google Shape;327;p30"/>
          <p:cNvSpPr txBox="1"/>
          <p:nvPr/>
        </p:nvSpPr>
        <p:spPr>
          <a:xfrm>
            <a:off x="803225" y="2363075"/>
            <a:ext cx="12189300" cy="73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Char char="➔"/>
            </a:pPr>
            <a:r>
              <a:rPr b="1"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API Requests</a:t>
            </a:r>
            <a:r>
              <a:rPr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33400" lvl="1" marL="9144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Char char="◆"/>
            </a:pP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Base url</a:t>
            </a: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https://api.adzuna.com/v1/api/jobs</a:t>
            </a:r>
            <a:endParaRPr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33400" lvl="1" marL="9144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Char char="◆"/>
            </a:pP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Example of request: </a:t>
            </a:r>
            <a:r>
              <a:rPr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gb/search/1?app_id=my_app_id&amp;app_key=my_app_key&amp;results_per_page=50&amp;where=London&amp;what=Engineer </a:t>
            </a:r>
            <a:endParaRPr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33400" lvl="1" marL="9144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Char char="◆"/>
            </a:pP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 send a get request to the API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2" marL="137160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4000"/>
              <a:buFont typeface="Montserrat"/>
              <a:buChar char="●"/>
            </a:pPr>
            <a:r>
              <a:rPr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Every time we make a query the response is returned as an object serialized using JSON</a:t>
            </a:r>
            <a:endParaRPr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8" name="Google Shape;32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14050" y="4424825"/>
            <a:ext cx="4933025" cy="257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64901" y="0"/>
            <a:ext cx="24320051" cy="13929398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1"/>
          <p:cNvSpPr txBox="1"/>
          <p:nvPr/>
        </p:nvSpPr>
        <p:spPr>
          <a:xfrm>
            <a:off x="803225" y="590825"/>
            <a:ext cx="151017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Gathering Techniques</a:t>
            </a:r>
            <a:endParaRPr/>
          </a:p>
        </p:txBody>
      </p:sp>
      <p:sp>
        <p:nvSpPr>
          <p:cNvPr id="335" name="Google Shape;335;p31"/>
          <p:cNvSpPr txBox="1"/>
          <p:nvPr/>
        </p:nvSpPr>
        <p:spPr>
          <a:xfrm>
            <a:off x="803225" y="1982075"/>
            <a:ext cx="10258800" cy="78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Char char="➔"/>
            </a:pPr>
            <a:r>
              <a:rPr b="1" lang="en-US" sz="4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How it works:</a:t>
            </a:r>
            <a:endParaRPr b="1" sz="4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95300" lvl="1" marL="9144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Char char="◆"/>
            </a:pPr>
            <a:r>
              <a:rPr b="1" lang="en-US" sz="4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Base URL: </a:t>
            </a:r>
            <a:r>
              <a:rPr lang="en-US" sz="4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Specifies the endpoint for job data</a:t>
            </a:r>
            <a:endParaRPr sz="4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95300" lvl="1" marL="9144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Char char="◆"/>
            </a:pPr>
            <a:r>
              <a:rPr b="1" lang="en-US" sz="4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Query Parameters:</a:t>
            </a:r>
            <a:endParaRPr b="1" sz="4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76250" lvl="2" marL="13716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Montserrat"/>
              <a:buChar char="●"/>
            </a:pPr>
            <a:r>
              <a:rPr b="1" lang="en-US" sz="3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app_id: </a:t>
            </a:r>
            <a:r>
              <a:rPr lang="en-US" sz="3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Your unique application ID</a:t>
            </a:r>
            <a:endParaRPr sz="3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76250" lvl="2" marL="13716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Montserrat"/>
              <a:buChar char="●"/>
            </a:pPr>
            <a:r>
              <a:rPr b="1" lang="en-US" sz="3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app_key: </a:t>
            </a:r>
            <a:r>
              <a:rPr lang="en-US" sz="3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Your unique API key</a:t>
            </a:r>
            <a:endParaRPr sz="3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76250" lvl="2" marL="13716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Montserrat"/>
              <a:buChar char="●"/>
            </a:pPr>
            <a:r>
              <a:rPr b="1" lang="en-US" sz="3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results_per_page: </a:t>
            </a:r>
            <a:r>
              <a:rPr lang="en-US" sz="3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Number of job results to retrieve per request</a:t>
            </a:r>
            <a:endParaRPr sz="3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76250" lvl="2" marL="13716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Montserrat"/>
              <a:buChar char="●"/>
            </a:pPr>
            <a:r>
              <a:rPr b="1" lang="en-US" sz="3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where: </a:t>
            </a:r>
            <a:r>
              <a:rPr lang="en-US" sz="3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Location (e.g., London)</a:t>
            </a:r>
            <a:endParaRPr sz="3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76250" lvl="2" marL="137160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3900"/>
              <a:buFont typeface="Montserrat"/>
              <a:buChar char="●"/>
            </a:pPr>
            <a:r>
              <a:rPr b="1" lang="en-US" sz="3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what: </a:t>
            </a:r>
            <a:r>
              <a:rPr lang="en-US" sz="3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Job title or keyword (e.g., Engineer)</a:t>
            </a:r>
            <a:endParaRPr sz="3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6" name="Google Shape;336;p31"/>
          <p:cNvPicPr preferRelativeResize="0"/>
          <p:nvPr/>
        </p:nvPicPr>
        <p:blipFill rotWithShape="1">
          <a:blip r:embed="rId4">
            <a:alphaModFix/>
          </a:blip>
          <a:srcRect b="0" l="50315" r="0" t="0"/>
          <a:stretch/>
        </p:blipFill>
        <p:spPr>
          <a:xfrm>
            <a:off x="11971950" y="2405000"/>
            <a:ext cx="5598925" cy="626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ircraft Background Minitheme Presentation">
  <a:themeElements>
    <a:clrScheme name="Office">
      <a:dk1>
        <a:srgbClr val="000000"/>
      </a:dk1>
      <a:lt1>
        <a:srgbClr val="FFFFFF"/>
      </a:lt1>
      <a:dk2>
        <a:srgbClr val="6BC4C6"/>
      </a:dk2>
      <a:lt2>
        <a:srgbClr val="10A9AA"/>
      </a:lt2>
      <a:accent1>
        <a:srgbClr val="90D7D7"/>
      </a:accent1>
      <a:accent2>
        <a:srgbClr val="FFE34B"/>
      </a:accent2>
      <a:accent3>
        <a:srgbClr val="FFE03A"/>
      </a:accent3>
      <a:accent4>
        <a:srgbClr val="BFBEBE"/>
      </a:accent4>
      <a:accent5>
        <a:srgbClr val="888888"/>
      </a:accent5>
      <a:accent6>
        <a:srgbClr val="FFFFFF"/>
      </a:accent6>
      <a:hlink>
        <a:srgbClr val="6BC4C6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